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quickStyle3.xml" ContentType="application/vnd.openxmlformats-officedocument.drawingml.diagramStyle+xml"/>
  <Override PartName="/ppt/drawings/drawing1.xml" ContentType="application/vnd.openxmlformats-officedocument.drawingml.chartshapes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charts/chart6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charts/chart4.xml" ContentType="application/vnd.openxmlformats-officedocument.drawingml.chart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charts/chart2.xml" ContentType="application/vnd.openxmlformats-officedocument.drawingml.chart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charts/chart5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</p:sldMasterIdLst>
  <p:handoutMasterIdLst>
    <p:handoutMasterId r:id="rId29"/>
  </p:handoutMasterIdLst>
  <p:sldIdLst>
    <p:sldId id="256" r:id="rId4"/>
    <p:sldId id="261" r:id="rId5"/>
    <p:sldId id="267" r:id="rId6"/>
    <p:sldId id="268" r:id="rId7"/>
    <p:sldId id="281" r:id="rId8"/>
    <p:sldId id="262" r:id="rId9"/>
    <p:sldId id="269" r:id="rId10"/>
    <p:sldId id="270" r:id="rId11"/>
    <p:sldId id="282" r:id="rId12"/>
    <p:sldId id="263" r:id="rId13"/>
    <p:sldId id="271" r:id="rId14"/>
    <p:sldId id="272" r:id="rId15"/>
    <p:sldId id="273" r:id="rId16"/>
    <p:sldId id="264" r:id="rId17"/>
    <p:sldId id="274" r:id="rId18"/>
    <p:sldId id="275" r:id="rId19"/>
    <p:sldId id="276" r:id="rId20"/>
    <p:sldId id="265" r:id="rId21"/>
    <p:sldId id="283" r:id="rId22"/>
    <p:sldId id="277" r:id="rId23"/>
    <p:sldId id="278" r:id="rId24"/>
    <p:sldId id="279" r:id="rId25"/>
    <p:sldId id="280" r:id="rId26"/>
    <p:sldId id="266" r:id="rId27"/>
    <p:sldId id="258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E511"/>
    <a:srgbClr val="FFFFCC"/>
    <a:srgbClr val="C4E59F"/>
    <a:srgbClr val="CCFF33"/>
    <a:srgbClr val="CCFF66"/>
    <a:srgbClr val="8BF357"/>
    <a:srgbClr val="CCFF99"/>
    <a:srgbClr val="5BFFA5"/>
    <a:srgbClr val="76CDE9"/>
    <a:srgbClr val="0099C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2557" autoAdjust="0"/>
  </p:normalViewPr>
  <p:slideViewPr>
    <p:cSldViewPr>
      <p:cViewPr>
        <p:scale>
          <a:sx n="100" d="100"/>
          <a:sy n="100" d="100"/>
        </p:scale>
        <p:origin x="-78" y="14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1344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38472;&#23454;\&#20135;&#21697;&#25968;&#25454;&#24211;\&#25968;&#25454;&#24211;&#26597;&#35810;\&#25968;&#25454;&#24211;&#26597;&#35810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D:\&#38472;&#23454;\&#20135;&#21697;&#25968;&#25454;&#24211;\&#25968;&#25454;&#24211;&#26597;&#35810;\&#25968;&#25454;&#24211;&#26597;&#35810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38472;&#23454;\&#20135;&#21697;&#25968;&#25454;&#24211;\&#25968;&#25454;&#24211;&#26597;&#35810;\&#25968;&#25454;&#24211;&#26597;&#35810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38472;&#23454;\&#20135;&#21697;&#25968;&#25454;&#24211;\&#25968;&#25454;&#24211;&#26597;&#35810;\&#25968;&#25454;&#24211;&#26597;&#35810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38472;&#23454;\&#20135;&#21697;&#25968;&#25454;&#24211;\&#25968;&#25454;&#24211;&#26597;&#35810;\&#25968;&#25454;&#24211;&#26597;&#35810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38472;&#23454;\&#20135;&#21697;&#25968;&#25454;&#24211;\&#25968;&#25454;&#24211;&#26597;&#35810;\&#25968;&#25454;&#24211;&#26597;&#3581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8"/>
  <c:chart>
    <c:title>
      <c:tx>
        <c:rich>
          <a:bodyPr/>
          <a:lstStyle/>
          <a:p>
            <a:pPr>
              <a:defRPr/>
            </a:pPr>
            <a:r>
              <a:rPr lang="en-US" altLang="zh-CN" sz="1100" dirty="0" smtClean="0"/>
              <a:t>2010.1-2010.11Android</a:t>
            </a:r>
            <a:r>
              <a:rPr lang="zh-CN" altLang="en-US" sz="1100" dirty="0" smtClean="0"/>
              <a:t>新机型上市日期分布</a:t>
            </a:r>
            <a:endParaRPr lang="zh-CN" altLang="en-US" sz="1100" dirty="0"/>
          </a:p>
        </c:rich>
      </c:tx>
      <c:layout/>
    </c:title>
    <c:view3D>
      <c:perspective val="30"/>
    </c:view3D>
    <c:plotArea>
      <c:layout/>
      <c:bar3DChart>
        <c:barDir val="col"/>
        <c:grouping val="clustered"/>
        <c:ser>
          <c:idx val="0"/>
          <c:order val="0"/>
          <c:spPr>
            <a:solidFill>
              <a:srgbClr val="92D050"/>
            </a:solidFill>
          </c:spPr>
          <c:dLbls>
            <c:showVal val="1"/>
          </c:dLbls>
          <c:cat>
            <c:numRef>
              <c:f>Sheet1!$A$58:$A$68</c:f>
              <c:numCache>
                <c:formatCode>yyyy"."m;@</c:formatCode>
                <c:ptCount val="11"/>
                <c:pt idx="0">
                  <c:v>40179</c:v>
                </c:pt>
                <c:pt idx="1">
                  <c:v>40210</c:v>
                </c:pt>
                <c:pt idx="2">
                  <c:v>40238</c:v>
                </c:pt>
                <c:pt idx="3">
                  <c:v>40269</c:v>
                </c:pt>
                <c:pt idx="4">
                  <c:v>40299</c:v>
                </c:pt>
                <c:pt idx="5">
                  <c:v>40330</c:v>
                </c:pt>
                <c:pt idx="6">
                  <c:v>40360</c:v>
                </c:pt>
                <c:pt idx="7">
                  <c:v>40391</c:v>
                </c:pt>
                <c:pt idx="8">
                  <c:v>40422</c:v>
                </c:pt>
                <c:pt idx="9">
                  <c:v>40452</c:v>
                </c:pt>
                <c:pt idx="10">
                  <c:v>40483</c:v>
                </c:pt>
              </c:numCache>
            </c:numRef>
          </c:cat>
          <c:val>
            <c:numRef>
              <c:f>Sheet1!$B$58:$B$68</c:f>
              <c:numCache>
                <c:formatCode>General</c:formatCode>
                <c:ptCount val="11"/>
                <c:pt idx="0">
                  <c:v>4</c:v>
                </c:pt>
                <c:pt idx="1">
                  <c:v>8</c:v>
                </c:pt>
                <c:pt idx="2">
                  <c:v>13</c:v>
                </c:pt>
                <c:pt idx="3">
                  <c:v>15</c:v>
                </c:pt>
                <c:pt idx="4">
                  <c:v>13</c:v>
                </c:pt>
                <c:pt idx="5">
                  <c:v>19</c:v>
                </c:pt>
                <c:pt idx="6">
                  <c:v>24</c:v>
                </c:pt>
                <c:pt idx="7">
                  <c:v>24</c:v>
                </c:pt>
                <c:pt idx="8">
                  <c:v>26</c:v>
                </c:pt>
                <c:pt idx="9">
                  <c:v>19</c:v>
                </c:pt>
                <c:pt idx="10">
                  <c:v>22</c:v>
                </c:pt>
              </c:numCache>
            </c:numRef>
          </c:val>
        </c:ser>
        <c:dLbls>
          <c:showVal val="1"/>
        </c:dLbls>
        <c:gapWidth val="75"/>
        <c:shape val="box"/>
        <c:axId val="67501056"/>
        <c:axId val="67977984"/>
        <c:axId val="0"/>
      </c:bar3DChart>
      <c:dateAx>
        <c:axId val="67501056"/>
        <c:scaling>
          <c:orientation val="minMax"/>
        </c:scaling>
        <c:axPos val="b"/>
        <c:numFmt formatCode="yyyy&quot;.&quot;m;@" sourceLinked="1"/>
        <c:majorTickMark val="none"/>
        <c:tickLblPos val="nextTo"/>
        <c:crossAx val="67977984"/>
        <c:crosses val="autoZero"/>
        <c:auto val="1"/>
        <c:lblOffset val="100"/>
      </c:dateAx>
      <c:valAx>
        <c:axId val="67977984"/>
        <c:scaling>
          <c:orientation val="minMax"/>
        </c:scaling>
        <c:axPos val="l"/>
        <c:numFmt formatCode="General" sourceLinked="1"/>
        <c:majorTickMark val="none"/>
        <c:tickLblPos val="nextTo"/>
        <c:crossAx val="67501056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9"/>
  <c:chart>
    <c:title>
      <c:tx>
        <c:rich>
          <a:bodyPr/>
          <a:lstStyle/>
          <a:p>
            <a:pPr>
              <a:defRPr/>
            </a:pPr>
            <a:r>
              <a:rPr lang="en-US" sz="1100" b="1" i="0" u="none" strike="noStrike" baseline="0" dirty="0" smtClean="0"/>
              <a:t>2009-2010</a:t>
            </a:r>
            <a:r>
              <a:rPr lang="zh-CN" altLang="en-US" sz="1100" b="1" i="0" u="none" strike="noStrike" baseline="0" dirty="0" smtClean="0"/>
              <a:t>年上市</a:t>
            </a:r>
            <a:r>
              <a:rPr lang="en-US" sz="1100" b="1" i="0" u="none" strike="noStrike" baseline="0" dirty="0" smtClean="0"/>
              <a:t>Android</a:t>
            </a:r>
            <a:r>
              <a:rPr lang="zh-CN" altLang="en-US" sz="1100" b="1" i="0" u="none" strike="noStrike" baseline="0" dirty="0" smtClean="0"/>
              <a:t>机型屏幕分辨率分布</a:t>
            </a:r>
            <a:endParaRPr lang="zh-CN" altLang="en-US" sz="1100" dirty="0"/>
          </a:p>
        </c:rich>
      </c:tx>
    </c:title>
    <c:view3D>
      <c:rotX val="40"/>
      <c:rotY val="359"/>
      <c:perspective val="30"/>
    </c:view3D>
    <c:plotArea>
      <c:layout/>
      <c:pie3DChart>
        <c:varyColors val="1"/>
        <c:ser>
          <c:idx val="0"/>
          <c:order val="0"/>
          <c:explosion val="25"/>
          <c:dPt>
            <c:idx val="0"/>
            <c:spPr>
              <a:solidFill>
                <a:srgbClr val="00B050"/>
              </a:solidFill>
              <a:ln>
                <a:solidFill>
                  <a:srgbClr val="92D050"/>
                </a:solidFill>
              </a:ln>
            </c:spPr>
          </c:dPt>
          <c:dPt>
            <c:idx val="1"/>
            <c:spPr>
              <a:solidFill>
                <a:srgbClr val="92D050"/>
              </a:solidFill>
            </c:spPr>
          </c:dPt>
          <c:dPt>
            <c:idx val="2"/>
            <c:spPr>
              <a:solidFill>
                <a:srgbClr val="CCFF33"/>
              </a:solidFill>
            </c:spPr>
          </c:dPt>
          <c:dPt>
            <c:idx val="3"/>
            <c:spPr>
              <a:solidFill>
                <a:srgbClr val="CCFF99"/>
              </a:solidFill>
            </c:spPr>
          </c:dPt>
          <c:dPt>
            <c:idx val="4"/>
            <c:spPr>
              <a:solidFill>
                <a:srgbClr val="FFFFCC"/>
              </a:solidFill>
            </c:spPr>
          </c:dPt>
          <c:dLbls>
            <c:numFmt formatCode="0.0%" sourceLinked="0"/>
            <c:txPr>
              <a:bodyPr/>
              <a:lstStyle/>
              <a:p>
                <a:pPr>
                  <a:defRPr sz="1200"/>
                </a:pPr>
                <a:endParaRPr lang="zh-CN"/>
              </a:p>
            </c:txPr>
            <c:showCatName val="1"/>
            <c:showPercent val="1"/>
          </c:dLbls>
          <c:cat>
            <c:strRef>
              <c:f>Sheet1!$A$4:$A$9</c:f>
              <c:strCache>
                <c:ptCount val="6"/>
                <c:pt idx="0">
                  <c:v>800×480</c:v>
                </c:pt>
                <c:pt idx="1">
                  <c:v>480×320</c:v>
                </c:pt>
                <c:pt idx="2">
                  <c:v>320×240</c:v>
                </c:pt>
                <c:pt idx="3">
                  <c:v>854×480</c:v>
                </c:pt>
                <c:pt idx="4">
                  <c:v>400×240</c:v>
                </c:pt>
                <c:pt idx="5">
                  <c:v>其他</c:v>
                </c:pt>
              </c:strCache>
            </c:strRef>
          </c:cat>
          <c:val>
            <c:numRef>
              <c:f>Sheet1!$B$4:$B$9</c:f>
              <c:numCache>
                <c:formatCode>General</c:formatCode>
                <c:ptCount val="6"/>
                <c:pt idx="0">
                  <c:v>72</c:v>
                </c:pt>
                <c:pt idx="1">
                  <c:v>61</c:v>
                </c:pt>
                <c:pt idx="2">
                  <c:v>43</c:v>
                </c:pt>
                <c:pt idx="3">
                  <c:v>21</c:v>
                </c:pt>
                <c:pt idx="4">
                  <c:v>11</c:v>
                </c:pt>
                <c:pt idx="5">
                  <c:v>19</c:v>
                </c:pt>
              </c:numCache>
            </c:numRef>
          </c:val>
        </c:ser>
        <c:dLbls>
          <c:showCatName val="1"/>
          <c:showPercent val="1"/>
        </c:dLbls>
      </c:pie3DChart>
      <c:spPr>
        <a:ln>
          <a:solidFill>
            <a:srgbClr val="92D050"/>
          </a:solidFill>
        </a:ln>
      </c:spPr>
    </c:plotArea>
    <c:plotVisOnly val="1"/>
  </c:chart>
  <c:txPr>
    <a:bodyPr/>
    <a:lstStyle/>
    <a:p>
      <a:pPr>
        <a:defRPr sz="1800"/>
      </a:pPr>
      <a:endParaRPr lang="zh-CN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23"/>
  <c:chart>
    <c:title>
      <c:tx>
        <c:rich>
          <a:bodyPr/>
          <a:lstStyle/>
          <a:p>
            <a:pPr>
              <a:defRPr/>
            </a:pPr>
            <a:r>
              <a:rPr lang="en-US" sz="1100" b="1" i="0" u="none" strike="noStrike" baseline="0" dirty="0" smtClean="0"/>
              <a:t>2010.12.01 Android</a:t>
            </a:r>
            <a:r>
              <a:rPr lang="zh-CN" altLang="en-US" sz="1100" b="1" i="0" u="none" strike="noStrike" baseline="0" dirty="0" smtClean="0"/>
              <a:t>手机系统版本分布</a:t>
            </a:r>
            <a:endParaRPr lang="zh-CN" altLang="en-US" sz="1100" dirty="0"/>
          </a:p>
        </c:rich>
      </c:tx>
    </c:title>
    <c:view3D>
      <c:rotX val="40"/>
      <c:rotY val="330"/>
      <c:perspective val="30"/>
    </c:view3D>
    <c:plotArea>
      <c:layout/>
      <c:pie3DChart>
        <c:varyColors val="1"/>
        <c:ser>
          <c:idx val="0"/>
          <c:order val="0"/>
          <c:explosion val="25"/>
          <c:dPt>
            <c:idx val="0"/>
            <c:spPr>
              <a:solidFill>
                <a:srgbClr val="00B050"/>
              </a:solidFill>
            </c:spPr>
          </c:dPt>
          <c:dPt>
            <c:idx val="1"/>
            <c:spPr>
              <a:solidFill>
                <a:srgbClr val="92D050"/>
              </a:solidFill>
            </c:spPr>
          </c:dPt>
          <c:dPt>
            <c:idx val="2"/>
            <c:spPr>
              <a:solidFill>
                <a:srgbClr val="CCFF66"/>
              </a:solidFill>
            </c:spPr>
          </c:dPt>
          <c:dPt>
            <c:idx val="3"/>
            <c:spPr>
              <a:solidFill>
                <a:srgbClr val="CCFF99"/>
              </a:solidFill>
            </c:spPr>
          </c:dPt>
          <c:dLbls>
            <c:numFmt formatCode="0.0%" sourceLinked="0"/>
            <c:txPr>
              <a:bodyPr/>
              <a:lstStyle/>
              <a:p>
                <a:pPr>
                  <a:defRPr sz="1200"/>
                </a:pPr>
                <a:endParaRPr lang="zh-CN"/>
              </a:p>
            </c:txPr>
            <c:showCatName val="1"/>
            <c:showPercent val="1"/>
          </c:dLbls>
          <c:cat>
            <c:strRef>
              <c:f>Sheet1!$A$126:$A$129</c:f>
              <c:strCache>
                <c:ptCount val="4"/>
                <c:pt idx="0">
                  <c:v>Android 2.2</c:v>
                </c:pt>
                <c:pt idx="1">
                  <c:v>Android 2.1</c:v>
                </c:pt>
                <c:pt idx="2">
                  <c:v>Android 1.6</c:v>
                </c:pt>
                <c:pt idx="3">
                  <c:v>Android 1.5</c:v>
                </c:pt>
              </c:strCache>
            </c:strRef>
          </c:cat>
          <c:val>
            <c:numRef>
              <c:f>Sheet1!$B$126:$B$129</c:f>
              <c:numCache>
                <c:formatCode>0.00%</c:formatCode>
                <c:ptCount val="4"/>
                <c:pt idx="0">
                  <c:v>0.43400000000000127</c:v>
                </c:pt>
                <c:pt idx="1">
                  <c:v>0.39600000000000163</c:v>
                </c:pt>
                <c:pt idx="2">
                  <c:v>0.10600000000000002</c:v>
                </c:pt>
                <c:pt idx="3">
                  <c:v>6.3E-2</c:v>
                </c:pt>
              </c:numCache>
            </c:numRef>
          </c:val>
        </c:ser>
        <c:dLbls>
          <c:showCatName val="1"/>
          <c:showPercent val="1"/>
        </c:dLbls>
      </c:pie3DChart>
      <c:spPr>
        <a:ln>
          <a:solidFill>
            <a:srgbClr val="92D050"/>
          </a:solidFill>
        </a:ln>
      </c:spPr>
    </c:plotArea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9"/>
  <c:chart>
    <c:title>
      <c:tx>
        <c:rich>
          <a:bodyPr/>
          <a:lstStyle/>
          <a:p>
            <a:pPr>
              <a:defRPr/>
            </a:pPr>
            <a:r>
              <a:rPr lang="en-US" sz="1100" dirty="0"/>
              <a:t>2010Q3 </a:t>
            </a:r>
            <a:r>
              <a:rPr lang="zh-CN" sz="1100" dirty="0"/>
              <a:t>全球智能手机销售总量各操作系统占比</a:t>
            </a:r>
          </a:p>
        </c:rich>
      </c:tx>
    </c:title>
    <c:view3D>
      <c:rotX val="40"/>
      <c:rotY val="309"/>
      <c:perspective val="30"/>
    </c:view3D>
    <c:plotArea>
      <c:layout/>
      <c:pie3DChart>
        <c:varyColors val="1"/>
        <c:ser>
          <c:idx val="0"/>
          <c:order val="0"/>
          <c:spPr>
            <a:ln>
              <a:solidFill>
                <a:srgbClr val="92D050"/>
              </a:solidFill>
            </a:ln>
          </c:spPr>
          <c:explosion val="25"/>
          <c:dPt>
            <c:idx val="0"/>
            <c:spPr>
              <a:solidFill>
                <a:srgbClr val="00B050"/>
              </a:solidFill>
              <a:ln>
                <a:solidFill>
                  <a:srgbClr val="92D050"/>
                </a:solidFill>
              </a:ln>
            </c:spPr>
          </c:dPt>
          <c:dPt>
            <c:idx val="1"/>
            <c:spPr>
              <a:solidFill>
                <a:srgbClr val="92D050"/>
              </a:solidFill>
              <a:ln>
                <a:solidFill>
                  <a:srgbClr val="92D050"/>
                </a:solidFill>
              </a:ln>
            </c:spPr>
          </c:dPt>
          <c:dPt>
            <c:idx val="2"/>
            <c:spPr>
              <a:solidFill>
                <a:srgbClr val="CCFF66"/>
              </a:solidFill>
              <a:ln>
                <a:solidFill>
                  <a:srgbClr val="92D050"/>
                </a:solidFill>
              </a:ln>
            </c:spPr>
          </c:dPt>
          <c:dPt>
            <c:idx val="3"/>
            <c:spPr>
              <a:solidFill>
                <a:srgbClr val="CCFF99"/>
              </a:solidFill>
              <a:ln>
                <a:solidFill>
                  <a:srgbClr val="92D050"/>
                </a:solidFill>
              </a:ln>
            </c:spPr>
          </c:dPt>
          <c:dLbls>
            <c:txPr>
              <a:bodyPr/>
              <a:lstStyle/>
              <a:p>
                <a:pPr>
                  <a:defRPr sz="1000"/>
                </a:pPr>
                <a:endParaRPr lang="zh-CN"/>
              </a:p>
            </c:txPr>
            <c:showVal val="1"/>
            <c:showCatName val="1"/>
          </c:dLbls>
          <c:cat>
            <c:strRef>
              <c:f>Sheet1!$A$172:$A$178</c:f>
              <c:strCache>
                <c:ptCount val="7"/>
                <c:pt idx="0">
                  <c:v>Symbian</c:v>
                </c:pt>
                <c:pt idx="1">
                  <c:v>Android</c:v>
                </c:pt>
                <c:pt idx="2">
                  <c:v>iOS</c:v>
                </c:pt>
                <c:pt idx="3">
                  <c:v>RIM</c:v>
                </c:pt>
                <c:pt idx="4">
                  <c:v>WM</c:v>
                </c:pt>
                <c:pt idx="5">
                  <c:v>Linux</c:v>
                </c:pt>
                <c:pt idx="6">
                  <c:v>Other</c:v>
                </c:pt>
              </c:strCache>
            </c:strRef>
          </c:cat>
          <c:val>
            <c:numRef>
              <c:f>Sheet1!$C$172:$C$178</c:f>
              <c:numCache>
                <c:formatCode>0.0%</c:formatCode>
                <c:ptCount val="7"/>
                <c:pt idx="0">
                  <c:v>0.36600000000000038</c:v>
                </c:pt>
                <c:pt idx="1">
                  <c:v>0.255</c:v>
                </c:pt>
                <c:pt idx="2">
                  <c:v>0.16700000000000001</c:v>
                </c:pt>
                <c:pt idx="3">
                  <c:v>0.14800000000000021</c:v>
                </c:pt>
                <c:pt idx="4">
                  <c:v>2.8000000000000001E-2</c:v>
                </c:pt>
                <c:pt idx="5">
                  <c:v>2.1000000000000012E-2</c:v>
                </c:pt>
                <c:pt idx="6">
                  <c:v>1.4999999999999998E-2</c:v>
                </c:pt>
              </c:numCache>
            </c:numRef>
          </c:val>
        </c:ser>
        <c:dLbls>
          <c:showVal val="1"/>
          <c:showCatName val="1"/>
        </c:dLbls>
      </c:pie3DChart>
      <c:spPr>
        <a:ln>
          <a:solidFill>
            <a:srgbClr val="92D050"/>
          </a:solidFill>
        </a:ln>
      </c:spPr>
    </c:plotArea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1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Sheet1!$B$154</c:f>
              <c:strCache>
                <c:ptCount val="1"/>
                <c:pt idx="0">
                  <c:v>Android Market</c:v>
                </c:pt>
              </c:strCache>
            </c:strRef>
          </c:tx>
          <c:spPr>
            <a:solidFill>
              <a:srgbClr val="8BF357"/>
            </a:solidFill>
          </c:spPr>
          <c:dLbls>
            <c:txPr>
              <a:bodyPr/>
              <a:lstStyle/>
              <a:p>
                <a:pPr>
                  <a:defRPr sz="1000"/>
                </a:pPr>
                <a:endParaRPr lang="zh-CN"/>
              </a:p>
            </c:txPr>
            <c:showVal val="1"/>
          </c:dLbls>
          <c:cat>
            <c:strRef>
              <c:f>Sheet1!$A$155:$A$157</c:f>
              <c:strCache>
                <c:ptCount val="3"/>
                <c:pt idx="0">
                  <c:v>2010.02</c:v>
                </c:pt>
                <c:pt idx="1">
                  <c:v>2010.05</c:v>
                </c:pt>
                <c:pt idx="2">
                  <c:v>2010.10</c:v>
                </c:pt>
              </c:strCache>
            </c:strRef>
          </c:cat>
          <c:val>
            <c:numRef>
              <c:f>Sheet1!$B$155:$B$157</c:f>
              <c:numCache>
                <c:formatCode>General</c:formatCode>
                <c:ptCount val="3"/>
                <c:pt idx="0">
                  <c:v>20</c:v>
                </c:pt>
                <c:pt idx="1">
                  <c:v>50</c:v>
                </c:pt>
                <c:pt idx="2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Sheet1!$C$154</c:f>
              <c:strCache>
                <c:ptCount val="1"/>
                <c:pt idx="0">
                  <c:v>苹果App store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Lbls>
            <c:txPr>
              <a:bodyPr/>
              <a:lstStyle/>
              <a:p>
                <a:pPr>
                  <a:defRPr sz="1000"/>
                </a:pPr>
                <a:endParaRPr lang="zh-CN"/>
              </a:p>
            </c:txPr>
            <c:showVal val="1"/>
          </c:dLbls>
          <c:cat>
            <c:strRef>
              <c:f>Sheet1!$A$155:$A$157</c:f>
              <c:strCache>
                <c:ptCount val="3"/>
                <c:pt idx="0">
                  <c:v>2010.02</c:v>
                </c:pt>
                <c:pt idx="1">
                  <c:v>2010.05</c:v>
                </c:pt>
                <c:pt idx="2">
                  <c:v>2010.10</c:v>
                </c:pt>
              </c:strCache>
            </c:strRef>
          </c:cat>
          <c:val>
            <c:numRef>
              <c:f>Sheet1!$C$155:$C$157</c:f>
              <c:numCache>
                <c:formatCode>General</c:formatCode>
                <c:ptCount val="3"/>
                <c:pt idx="0">
                  <c:v>150</c:v>
                </c:pt>
                <c:pt idx="1">
                  <c:v>200</c:v>
                </c:pt>
                <c:pt idx="2">
                  <c:v>300</c:v>
                </c:pt>
              </c:numCache>
            </c:numRef>
          </c:val>
        </c:ser>
        <c:dLbls>
          <c:showVal val="1"/>
        </c:dLbls>
        <c:gapWidth val="75"/>
        <c:axId val="68627456"/>
        <c:axId val="68662016"/>
      </c:barChart>
      <c:lineChart>
        <c:grouping val="standard"/>
        <c:ser>
          <c:idx val="2"/>
          <c:order val="2"/>
          <c:tx>
            <c:strRef>
              <c:f>Sheet1!$D$154</c:f>
              <c:strCache>
                <c:ptCount val="1"/>
                <c:pt idx="0">
                  <c:v>Android应用增长率</c:v>
                </c:pt>
              </c:strCache>
            </c:strRef>
          </c:tx>
          <c:spPr>
            <a:ln>
              <a:solidFill>
                <a:srgbClr val="92D05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pPr>
              <a:ln>
                <a:solidFill>
                  <a:srgbClr val="92D05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dLbl>
              <c:idx val="1"/>
              <c:layout>
                <c:manualLayout>
                  <c:x val="-2.7777777777777991E-2"/>
                  <c:y val="-4.2090489913417677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-3.3672391930733854E-2"/>
                </c:manualLayout>
              </c:layout>
              <c:showVal val="1"/>
            </c:dLbl>
            <c:txPr>
              <a:bodyPr/>
              <a:lstStyle/>
              <a:p>
                <a:pPr>
                  <a:defRPr sz="1000"/>
                </a:pPr>
                <a:endParaRPr lang="zh-CN"/>
              </a:p>
            </c:txPr>
            <c:showVal val="1"/>
          </c:dLbls>
          <c:cat>
            <c:strRef>
              <c:f>Sheet1!$A$155:$A$157</c:f>
              <c:strCache>
                <c:ptCount val="3"/>
                <c:pt idx="0">
                  <c:v>2010.02</c:v>
                </c:pt>
                <c:pt idx="1">
                  <c:v>2010.05</c:v>
                </c:pt>
                <c:pt idx="2">
                  <c:v>2010.10</c:v>
                </c:pt>
              </c:strCache>
            </c:strRef>
          </c:cat>
          <c:val>
            <c:numRef>
              <c:f>Sheet1!$D$155:$D$157</c:f>
              <c:numCache>
                <c:formatCode>0%</c:formatCode>
                <c:ptCount val="3"/>
                <c:pt idx="1">
                  <c:v>1.5</c:v>
                </c:pt>
                <c:pt idx="2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Sheet1!$E$154</c:f>
              <c:strCache>
                <c:ptCount val="1"/>
                <c:pt idx="0">
                  <c:v>iOS应用增长率</c:v>
                </c:pt>
              </c:strCache>
            </c:strRef>
          </c:tx>
          <c:spPr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pPr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dLbl>
              <c:idx val="1"/>
              <c:layout>
                <c:manualLayout>
                  <c:x val="-5.4012345679012363E-2"/>
                  <c:y val="-1.1224130643578037E-2"/>
                </c:manualLayout>
              </c:layout>
              <c:showVal val="1"/>
            </c:dLbl>
            <c:txPr>
              <a:bodyPr/>
              <a:lstStyle/>
              <a:p>
                <a:pPr>
                  <a:defRPr sz="1000"/>
                </a:pPr>
                <a:endParaRPr lang="zh-CN"/>
              </a:p>
            </c:txPr>
            <c:showVal val="1"/>
          </c:dLbls>
          <c:cat>
            <c:strRef>
              <c:f>Sheet1!$A$155:$A$157</c:f>
              <c:strCache>
                <c:ptCount val="3"/>
                <c:pt idx="0">
                  <c:v>2010.02</c:v>
                </c:pt>
                <c:pt idx="1">
                  <c:v>2010.05</c:v>
                </c:pt>
                <c:pt idx="2">
                  <c:v>2010.10</c:v>
                </c:pt>
              </c:strCache>
            </c:strRef>
          </c:cat>
          <c:val>
            <c:numRef>
              <c:f>Sheet1!$E$155:$E$157</c:f>
              <c:numCache>
                <c:formatCode>0%</c:formatCode>
                <c:ptCount val="3"/>
                <c:pt idx="1">
                  <c:v>0.33000000000000135</c:v>
                </c:pt>
                <c:pt idx="2">
                  <c:v>0.5</c:v>
                </c:pt>
              </c:numCache>
            </c:numRef>
          </c:val>
        </c:ser>
        <c:marker val="1"/>
        <c:axId val="68665344"/>
        <c:axId val="68663552"/>
      </c:lineChart>
      <c:catAx>
        <c:axId val="6862745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68662016"/>
        <c:crosses val="autoZero"/>
        <c:auto val="1"/>
        <c:lblAlgn val="ctr"/>
        <c:lblOffset val="100"/>
      </c:catAx>
      <c:valAx>
        <c:axId val="68662016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68627456"/>
        <c:crosses val="autoZero"/>
        <c:crossBetween val="between"/>
      </c:valAx>
      <c:valAx>
        <c:axId val="68663552"/>
        <c:scaling>
          <c:orientation val="minMax"/>
          <c:min val="-1"/>
        </c:scaling>
        <c:axPos val="r"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68665344"/>
        <c:crosses val="max"/>
        <c:crossBetween val="between"/>
      </c:valAx>
      <c:catAx>
        <c:axId val="68665344"/>
        <c:scaling>
          <c:orientation val="minMax"/>
        </c:scaling>
        <c:delete val="1"/>
        <c:axPos val="b"/>
        <c:tickLblPos val="nextTo"/>
        <c:crossAx val="68663552"/>
        <c:crosses val="autoZero"/>
        <c:auto val="1"/>
        <c:lblAlgn val="ctr"/>
        <c:lblOffset val="100"/>
      </c:catAx>
      <c:spPr>
        <a:solidFill>
          <a:schemeClr val="accent1"/>
        </a:solidFill>
      </c:spPr>
    </c:plotArea>
    <c:legend>
      <c:legendPos val="b"/>
      <c:txPr>
        <a:bodyPr/>
        <a:lstStyle/>
        <a:p>
          <a:pPr>
            <a:defRPr sz="10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9"/>
  <c:chart>
    <c:title>
      <c:tx>
        <c:rich>
          <a:bodyPr/>
          <a:lstStyle/>
          <a:p>
            <a:pPr>
              <a:defRPr sz="1100"/>
            </a:pPr>
            <a:r>
              <a:rPr lang="zh-CN" sz="1100"/>
              <a:t>美国智能手机用户平均应用下载量</a:t>
            </a:r>
          </a:p>
        </c:rich>
      </c:tx>
      <c:layout/>
    </c:title>
    <c:view3D>
      <c:rAngAx val="1"/>
    </c:view3D>
    <c:plotArea>
      <c:layout/>
      <c:bar3DChart>
        <c:barDir val="bar"/>
        <c:grouping val="clustered"/>
        <c:ser>
          <c:idx val="0"/>
          <c:order val="0"/>
          <c:tx>
            <c:strRef>
              <c:f>Sheet1!$B$284</c:f>
              <c:strCache>
                <c:ptCount val="1"/>
                <c:pt idx="0">
                  <c:v>2009.12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1200"/>
                </a:pPr>
                <a:endParaRPr lang="zh-CN"/>
              </a:p>
            </c:txPr>
            <c:showVal val="1"/>
          </c:dLbls>
          <c:cat>
            <c:strRef>
              <c:f>Sheet1!$A$285:$A$287</c:f>
              <c:strCache>
                <c:ptCount val="3"/>
                <c:pt idx="0">
                  <c:v>Blackberry</c:v>
                </c:pt>
                <c:pt idx="1">
                  <c:v>Android</c:v>
                </c:pt>
                <c:pt idx="2">
                  <c:v>iOS</c:v>
                </c:pt>
              </c:strCache>
            </c:strRef>
          </c:cat>
          <c:val>
            <c:numRef>
              <c:f>Sheet1!$B$285:$B$287</c:f>
              <c:numCache>
                <c:formatCode>General</c:formatCode>
                <c:ptCount val="3"/>
                <c:pt idx="0">
                  <c:v>10</c:v>
                </c:pt>
                <c:pt idx="1">
                  <c:v>22</c:v>
                </c:pt>
                <c:pt idx="2">
                  <c:v>37</c:v>
                </c:pt>
              </c:numCache>
            </c:numRef>
          </c:val>
        </c:ser>
        <c:ser>
          <c:idx val="1"/>
          <c:order val="1"/>
          <c:tx>
            <c:strRef>
              <c:f>Sheet1!$C$284</c:f>
              <c:strCache>
                <c:ptCount val="1"/>
                <c:pt idx="0">
                  <c:v>2010.09</c:v>
                </c:pt>
              </c:strCache>
            </c:strRef>
          </c:tx>
          <c:spPr>
            <a:solidFill>
              <a:srgbClr val="8BF357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Lbls>
            <c:txPr>
              <a:bodyPr/>
              <a:lstStyle/>
              <a:p>
                <a:pPr>
                  <a:defRPr sz="1200"/>
                </a:pPr>
                <a:endParaRPr lang="zh-CN"/>
              </a:p>
            </c:txPr>
            <c:showVal val="1"/>
          </c:dLbls>
          <c:cat>
            <c:strRef>
              <c:f>Sheet1!$A$285:$A$287</c:f>
              <c:strCache>
                <c:ptCount val="3"/>
                <c:pt idx="0">
                  <c:v>Blackberry</c:v>
                </c:pt>
                <c:pt idx="1">
                  <c:v>Android</c:v>
                </c:pt>
                <c:pt idx="2">
                  <c:v>iOS</c:v>
                </c:pt>
              </c:strCache>
            </c:strRef>
          </c:cat>
          <c:val>
            <c:numRef>
              <c:f>Sheet1!$C$285:$C$287</c:f>
              <c:numCache>
                <c:formatCode>General</c:formatCode>
                <c:ptCount val="3"/>
                <c:pt idx="0">
                  <c:v>14</c:v>
                </c:pt>
                <c:pt idx="1">
                  <c:v>25</c:v>
                </c:pt>
                <c:pt idx="2">
                  <c:v>40</c:v>
                </c:pt>
              </c:numCache>
            </c:numRef>
          </c:val>
        </c:ser>
        <c:dLbls>
          <c:showVal val="1"/>
        </c:dLbls>
        <c:gapWidth val="75"/>
        <c:shape val="box"/>
        <c:axId val="68957696"/>
        <c:axId val="68959232"/>
        <c:axId val="0"/>
      </c:bar3DChart>
      <c:catAx>
        <c:axId val="68957696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68959232"/>
        <c:crosses val="autoZero"/>
        <c:auto val="1"/>
        <c:lblAlgn val="ctr"/>
        <c:lblOffset val="100"/>
      </c:catAx>
      <c:valAx>
        <c:axId val="6895923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68957696"/>
        <c:crosses val="autoZero"/>
        <c:crossBetween val="between"/>
      </c:valAx>
      <c:spPr>
        <a:ln>
          <a:solidFill>
            <a:srgbClr val="92D050"/>
          </a:solidFill>
        </a:ln>
      </c:spPr>
    </c:plotArea>
    <c:legend>
      <c:legendPos val="b"/>
      <c:layout/>
      <c:txPr>
        <a:bodyPr/>
        <a:lstStyle/>
        <a:p>
          <a:pPr>
            <a:defRPr sz="1050"/>
          </a:pPr>
          <a:endParaRPr lang="zh-CN"/>
        </a:p>
      </c:txPr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8C8A57-5CC4-4359-8446-0EFC0A4A9EE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D70F10B-DDB3-4AFC-B116-E59CD9B02D97}">
      <dgm:prSet phldrT="[文本]"/>
      <dgm:spPr>
        <a:solidFill>
          <a:srgbClr val="92D05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zh-CN" altLang="en-US" dirty="0" smtClean="0">
              <a:solidFill>
                <a:schemeClr val="tx2"/>
              </a:solidFill>
            </a:rPr>
            <a:t>新产品推出数量逐年上升</a:t>
          </a:r>
          <a:endParaRPr lang="zh-CN" altLang="en-US" dirty="0">
            <a:solidFill>
              <a:schemeClr val="tx2"/>
            </a:solidFill>
          </a:endParaRPr>
        </a:p>
      </dgm:t>
    </dgm:pt>
    <dgm:pt modelId="{B556A109-6F15-4647-8B9B-86272F16E3FE}" type="parTrans" cxnId="{BEBD8024-89F6-47E5-BD8F-034A8AE9B237}">
      <dgm:prSet/>
      <dgm:spPr/>
      <dgm:t>
        <a:bodyPr/>
        <a:lstStyle/>
        <a:p>
          <a:endParaRPr lang="zh-CN" altLang="en-US"/>
        </a:p>
      </dgm:t>
    </dgm:pt>
    <dgm:pt modelId="{F470AC19-7ABA-4B99-B132-30D6C90BDDF5}" type="sibTrans" cxnId="{BEBD8024-89F6-47E5-BD8F-034A8AE9B237}">
      <dgm:prSet/>
      <dgm:spPr/>
      <dgm:t>
        <a:bodyPr/>
        <a:lstStyle/>
        <a:p>
          <a:endParaRPr lang="zh-CN" altLang="en-US"/>
        </a:p>
      </dgm:t>
    </dgm:pt>
    <dgm:pt modelId="{E7A5F5B7-9A7A-4B28-993D-6E269777ED8C}">
      <dgm:prSet phldrT="[文本]"/>
      <dgm:spPr>
        <a:solidFill>
          <a:srgbClr val="92D05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zh-CN" altLang="en-US" dirty="0" smtClean="0">
              <a:solidFill>
                <a:schemeClr val="tx2"/>
              </a:solidFill>
            </a:rPr>
            <a:t>参与厂商的数量和热情都在增加</a:t>
          </a:r>
          <a:endParaRPr lang="zh-CN" altLang="en-US" dirty="0">
            <a:solidFill>
              <a:schemeClr val="tx2"/>
            </a:solidFill>
          </a:endParaRPr>
        </a:p>
      </dgm:t>
    </dgm:pt>
    <dgm:pt modelId="{DEE3F4A9-3FEC-4AC5-A223-2DDC08F8EEDD}" type="parTrans" cxnId="{C5CC6455-83A1-44E8-B9F8-61EE5BE1D567}">
      <dgm:prSet/>
      <dgm:spPr/>
      <dgm:t>
        <a:bodyPr/>
        <a:lstStyle/>
        <a:p>
          <a:endParaRPr lang="zh-CN" altLang="en-US"/>
        </a:p>
      </dgm:t>
    </dgm:pt>
    <dgm:pt modelId="{96776329-3A30-4F7C-B0B3-A0C902EAC716}" type="sibTrans" cxnId="{C5CC6455-83A1-44E8-B9F8-61EE5BE1D567}">
      <dgm:prSet/>
      <dgm:spPr/>
      <dgm:t>
        <a:bodyPr/>
        <a:lstStyle/>
        <a:p>
          <a:endParaRPr lang="zh-CN" altLang="en-US"/>
        </a:p>
      </dgm:t>
    </dgm:pt>
    <dgm:pt modelId="{815AC2AE-FD95-41AA-8EE2-0B15DB0FAE43}">
      <dgm:prSet/>
      <dgm:spPr>
        <a:solidFill>
          <a:srgbClr val="92D05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zh-CN" altLang="en-US" dirty="0" smtClean="0">
              <a:solidFill>
                <a:schemeClr val="tx2"/>
              </a:solidFill>
            </a:rPr>
            <a:t>自我更新完善频率快，不断加入新功能</a:t>
          </a:r>
          <a:endParaRPr lang="zh-CN" altLang="en-US" dirty="0">
            <a:solidFill>
              <a:schemeClr val="tx2"/>
            </a:solidFill>
          </a:endParaRPr>
        </a:p>
      </dgm:t>
    </dgm:pt>
    <dgm:pt modelId="{9CDC364C-59D3-48AE-8636-1BDCD84F8F5E}" type="parTrans" cxnId="{C624E72B-658A-4332-B833-73178DDB6C11}">
      <dgm:prSet/>
      <dgm:spPr/>
      <dgm:t>
        <a:bodyPr/>
        <a:lstStyle/>
        <a:p>
          <a:endParaRPr lang="zh-CN" altLang="en-US"/>
        </a:p>
      </dgm:t>
    </dgm:pt>
    <dgm:pt modelId="{5A5D0095-4690-41A1-8287-D1EB579ABB71}" type="sibTrans" cxnId="{C624E72B-658A-4332-B833-73178DDB6C11}">
      <dgm:prSet/>
      <dgm:spPr/>
      <dgm:t>
        <a:bodyPr/>
        <a:lstStyle/>
        <a:p>
          <a:endParaRPr lang="zh-CN" altLang="en-US"/>
        </a:p>
      </dgm:t>
    </dgm:pt>
    <dgm:pt modelId="{E1919E8D-7D12-4C6F-B279-7A75AA836194}" type="pres">
      <dgm:prSet presAssocID="{AA8C8A57-5CC4-4359-8446-0EFC0A4A9EE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8D9E0C9-8ED9-4430-87FC-4FB31AB2C3CC}" type="pres">
      <dgm:prSet presAssocID="{8D70F10B-DDB3-4AFC-B116-E59CD9B02D97}" presName="parentLin" presStyleCnt="0"/>
      <dgm:spPr/>
    </dgm:pt>
    <dgm:pt modelId="{0A85B74E-0A31-47DB-AD74-40E79BCA7F27}" type="pres">
      <dgm:prSet presAssocID="{8D70F10B-DDB3-4AFC-B116-E59CD9B02D97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8819E1DB-FF66-4844-B83A-654BA6858F6B}" type="pres">
      <dgm:prSet presAssocID="{8D70F10B-DDB3-4AFC-B116-E59CD9B02D9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8F5E83-241B-42F1-AB45-0904C2C6EAE3}" type="pres">
      <dgm:prSet presAssocID="{8D70F10B-DDB3-4AFC-B116-E59CD9B02D97}" presName="negativeSpace" presStyleCnt="0"/>
      <dgm:spPr/>
    </dgm:pt>
    <dgm:pt modelId="{BF35AE3B-63E1-4135-96D6-E171EE4BC47A}" type="pres">
      <dgm:prSet presAssocID="{8D70F10B-DDB3-4AFC-B116-E59CD9B02D97}" presName="childText" presStyleLbl="conFgAcc1" presStyleIdx="0" presStyleCnt="3">
        <dgm:presLayoutVars>
          <dgm:bulletEnabled val="1"/>
        </dgm:presLayoutVars>
      </dgm:prSet>
      <dgm:spPr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  <dgm:pt modelId="{8C4FD2AF-D13E-4011-9EC0-263C2483D84B}" type="pres">
      <dgm:prSet presAssocID="{F470AC19-7ABA-4B99-B132-30D6C90BDDF5}" presName="spaceBetweenRectangles" presStyleCnt="0"/>
      <dgm:spPr/>
    </dgm:pt>
    <dgm:pt modelId="{62A60144-7326-4B50-AE12-0DA1003285E5}" type="pres">
      <dgm:prSet presAssocID="{E7A5F5B7-9A7A-4B28-993D-6E269777ED8C}" presName="parentLin" presStyleCnt="0"/>
      <dgm:spPr/>
    </dgm:pt>
    <dgm:pt modelId="{CC764D72-BA96-4108-A594-B8763FA61A0A}" type="pres">
      <dgm:prSet presAssocID="{E7A5F5B7-9A7A-4B28-993D-6E269777ED8C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E6480349-1515-43DB-88D5-4ED23C019A11}" type="pres">
      <dgm:prSet presAssocID="{E7A5F5B7-9A7A-4B28-993D-6E269777ED8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8096ABC-B732-4EAC-88CA-81D10B802F98}" type="pres">
      <dgm:prSet presAssocID="{E7A5F5B7-9A7A-4B28-993D-6E269777ED8C}" presName="negativeSpace" presStyleCnt="0"/>
      <dgm:spPr/>
    </dgm:pt>
    <dgm:pt modelId="{75C9B332-CEB0-459A-AF7E-F768238D9350}" type="pres">
      <dgm:prSet presAssocID="{E7A5F5B7-9A7A-4B28-993D-6E269777ED8C}" presName="childText" presStyleLbl="conFgAcc1" presStyleIdx="1" presStyleCnt="3">
        <dgm:presLayoutVars>
          <dgm:bulletEnabled val="1"/>
        </dgm:presLayoutVars>
      </dgm:prSet>
      <dgm:spPr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  <dgm:pt modelId="{B3129F90-8FEF-45CC-8D8E-EE82F71470FA}" type="pres">
      <dgm:prSet presAssocID="{96776329-3A30-4F7C-B0B3-A0C902EAC716}" presName="spaceBetweenRectangles" presStyleCnt="0"/>
      <dgm:spPr/>
    </dgm:pt>
    <dgm:pt modelId="{6EC977AA-915F-40C9-BAA8-FC8DD8E2019F}" type="pres">
      <dgm:prSet presAssocID="{815AC2AE-FD95-41AA-8EE2-0B15DB0FAE43}" presName="parentLin" presStyleCnt="0"/>
      <dgm:spPr/>
    </dgm:pt>
    <dgm:pt modelId="{BA67716C-7E59-4A61-B90C-03E69527947B}" type="pres">
      <dgm:prSet presAssocID="{815AC2AE-FD95-41AA-8EE2-0B15DB0FAE43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2CC57063-B58A-4EDC-967D-B52D1F0A616E}" type="pres">
      <dgm:prSet presAssocID="{815AC2AE-FD95-41AA-8EE2-0B15DB0FAE43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A1AD982-85CB-4808-9D2B-09B4861A8C2F}" type="pres">
      <dgm:prSet presAssocID="{815AC2AE-FD95-41AA-8EE2-0B15DB0FAE43}" presName="negativeSpace" presStyleCnt="0"/>
      <dgm:spPr/>
    </dgm:pt>
    <dgm:pt modelId="{CCAFC0A9-461E-442E-BE5C-3E35D36B1D5D}" type="pres">
      <dgm:prSet presAssocID="{815AC2AE-FD95-41AA-8EE2-0B15DB0FAE43}" presName="childText" presStyleLbl="conFgAcc1" presStyleIdx="2" presStyleCnt="3">
        <dgm:presLayoutVars>
          <dgm:bulletEnabled val="1"/>
        </dgm:presLayoutVars>
      </dgm:prSet>
      <dgm:spPr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A6632E1A-3E47-41A6-A1FD-9E2D19DDF962}" type="presOf" srcId="{AA8C8A57-5CC4-4359-8446-0EFC0A4A9EE3}" destId="{E1919E8D-7D12-4C6F-B279-7A75AA836194}" srcOrd="0" destOrd="0" presId="urn:microsoft.com/office/officeart/2005/8/layout/list1"/>
    <dgm:cxn modelId="{9BCFE2E9-0E5A-48F9-B64D-E3244A7C18CE}" type="presOf" srcId="{815AC2AE-FD95-41AA-8EE2-0B15DB0FAE43}" destId="{2CC57063-B58A-4EDC-967D-B52D1F0A616E}" srcOrd="1" destOrd="0" presId="urn:microsoft.com/office/officeart/2005/8/layout/list1"/>
    <dgm:cxn modelId="{3B77C004-6BA2-43FC-B936-E174AA911D81}" type="presOf" srcId="{E7A5F5B7-9A7A-4B28-993D-6E269777ED8C}" destId="{E6480349-1515-43DB-88D5-4ED23C019A11}" srcOrd="1" destOrd="0" presId="urn:microsoft.com/office/officeart/2005/8/layout/list1"/>
    <dgm:cxn modelId="{21DB197F-49BE-4C51-A448-E2A3674BB312}" type="presOf" srcId="{8D70F10B-DDB3-4AFC-B116-E59CD9B02D97}" destId="{0A85B74E-0A31-47DB-AD74-40E79BCA7F27}" srcOrd="0" destOrd="0" presId="urn:microsoft.com/office/officeart/2005/8/layout/list1"/>
    <dgm:cxn modelId="{BEBD8024-89F6-47E5-BD8F-034A8AE9B237}" srcId="{AA8C8A57-5CC4-4359-8446-0EFC0A4A9EE3}" destId="{8D70F10B-DDB3-4AFC-B116-E59CD9B02D97}" srcOrd="0" destOrd="0" parTransId="{B556A109-6F15-4647-8B9B-86272F16E3FE}" sibTransId="{F470AC19-7ABA-4B99-B132-30D6C90BDDF5}"/>
    <dgm:cxn modelId="{566FEECB-103D-438C-A7B3-75937F0C2C50}" type="presOf" srcId="{815AC2AE-FD95-41AA-8EE2-0B15DB0FAE43}" destId="{BA67716C-7E59-4A61-B90C-03E69527947B}" srcOrd="0" destOrd="0" presId="urn:microsoft.com/office/officeart/2005/8/layout/list1"/>
    <dgm:cxn modelId="{2D9E62BD-7C4A-40D0-8C58-3E545F63300E}" type="presOf" srcId="{E7A5F5B7-9A7A-4B28-993D-6E269777ED8C}" destId="{CC764D72-BA96-4108-A594-B8763FA61A0A}" srcOrd="0" destOrd="0" presId="urn:microsoft.com/office/officeart/2005/8/layout/list1"/>
    <dgm:cxn modelId="{C624E72B-658A-4332-B833-73178DDB6C11}" srcId="{AA8C8A57-5CC4-4359-8446-0EFC0A4A9EE3}" destId="{815AC2AE-FD95-41AA-8EE2-0B15DB0FAE43}" srcOrd="2" destOrd="0" parTransId="{9CDC364C-59D3-48AE-8636-1BDCD84F8F5E}" sibTransId="{5A5D0095-4690-41A1-8287-D1EB579ABB71}"/>
    <dgm:cxn modelId="{2AE37CB2-B755-4502-9EBF-E105480C929E}" type="presOf" srcId="{8D70F10B-DDB3-4AFC-B116-E59CD9B02D97}" destId="{8819E1DB-FF66-4844-B83A-654BA6858F6B}" srcOrd="1" destOrd="0" presId="urn:microsoft.com/office/officeart/2005/8/layout/list1"/>
    <dgm:cxn modelId="{C5CC6455-83A1-44E8-B9F8-61EE5BE1D567}" srcId="{AA8C8A57-5CC4-4359-8446-0EFC0A4A9EE3}" destId="{E7A5F5B7-9A7A-4B28-993D-6E269777ED8C}" srcOrd="1" destOrd="0" parTransId="{DEE3F4A9-3FEC-4AC5-A223-2DDC08F8EEDD}" sibTransId="{96776329-3A30-4F7C-B0B3-A0C902EAC716}"/>
    <dgm:cxn modelId="{6841875E-4196-423C-B1EA-46E0A004BEFE}" type="presParOf" srcId="{E1919E8D-7D12-4C6F-B279-7A75AA836194}" destId="{18D9E0C9-8ED9-4430-87FC-4FB31AB2C3CC}" srcOrd="0" destOrd="0" presId="urn:microsoft.com/office/officeart/2005/8/layout/list1"/>
    <dgm:cxn modelId="{639A702F-E691-497F-81C6-F02C483A2194}" type="presParOf" srcId="{18D9E0C9-8ED9-4430-87FC-4FB31AB2C3CC}" destId="{0A85B74E-0A31-47DB-AD74-40E79BCA7F27}" srcOrd="0" destOrd="0" presId="urn:microsoft.com/office/officeart/2005/8/layout/list1"/>
    <dgm:cxn modelId="{389864E1-BCBF-4194-8824-CDCFECEEDDCD}" type="presParOf" srcId="{18D9E0C9-8ED9-4430-87FC-4FB31AB2C3CC}" destId="{8819E1DB-FF66-4844-B83A-654BA6858F6B}" srcOrd="1" destOrd="0" presId="urn:microsoft.com/office/officeart/2005/8/layout/list1"/>
    <dgm:cxn modelId="{99EADFD6-48D0-4F1F-ACF3-05CA740CE156}" type="presParOf" srcId="{E1919E8D-7D12-4C6F-B279-7A75AA836194}" destId="{718F5E83-241B-42F1-AB45-0904C2C6EAE3}" srcOrd="1" destOrd="0" presId="urn:microsoft.com/office/officeart/2005/8/layout/list1"/>
    <dgm:cxn modelId="{1FB62095-51E8-4FB8-90EF-7846C3866C5F}" type="presParOf" srcId="{E1919E8D-7D12-4C6F-B279-7A75AA836194}" destId="{BF35AE3B-63E1-4135-96D6-E171EE4BC47A}" srcOrd="2" destOrd="0" presId="urn:microsoft.com/office/officeart/2005/8/layout/list1"/>
    <dgm:cxn modelId="{DB9EBD70-D657-4F35-BE6E-517776527DBB}" type="presParOf" srcId="{E1919E8D-7D12-4C6F-B279-7A75AA836194}" destId="{8C4FD2AF-D13E-4011-9EC0-263C2483D84B}" srcOrd="3" destOrd="0" presId="urn:microsoft.com/office/officeart/2005/8/layout/list1"/>
    <dgm:cxn modelId="{D2BD9612-BCC7-4729-8940-5D9CF7592F30}" type="presParOf" srcId="{E1919E8D-7D12-4C6F-B279-7A75AA836194}" destId="{62A60144-7326-4B50-AE12-0DA1003285E5}" srcOrd="4" destOrd="0" presId="urn:microsoft.com/office/officeart/2005/8/layout/list1"/>
    <dgm:cxn modelId="{947EC43A-5AEA-4E0C-9F11-28B9F58B4173}" type="presParOf" srcId="{62A60144-7326-4B50-AE12-0DA1003285E5}" destId="{CC764D72-BA96-4108-A594-B8763FA61A0A}" srcOrd="0" destOrd="0" presId="urn:microsoft.com/office/officeart/2005/8/layout/list1"/>
    <dgm:cxn modelId="{5803D321-BAA0-43FB-B964-F92FA0EC8008}" type="presParOf" srcId="{62A60144-7326-4B50-AE12-0DA1003285E5}" destId="{E6480349-1515-43DB-88D5-4ED23C019A11}" srcOrd="1" destOrd="0" presId="urn:microsoft.com/office/officeart/2005/8/layout/list1"/>
    <dgm:cxn modelId="{9FFD3210-6A9C-49D1-88AD-D41007C9CA56}" type="presParOf" srcId="{E1919E8D-7D12-4C6F-B279-7A75AA836194}" destId="{68096ABC-B732-4EAC-88CA-81D10B802F98}" srcOrd="5" destOrd="0" presId="urn:microsoft.com/office/officeart/2005/8/layout/list1"/>
    <dgm:cxn modelId="{B1E0CA60-F1B5-4ACF-A779-767616BB06E9}" type="presParOf" srcId="{E1919E8D-7D12-4C6F-B279-7A75AA836194}" destId="{75C9B332-CEB0-459A-AF7E-F768238D9350}" srcOrd="6" destOrd="0" presId="urn:microsoft.com/office/officeart/2005/8/layout/list1"/>
    <dgm:cxn modelId="{7346D754-82FB-4319-A83E-7E1259E976F9}" type="presParOf" srcId="{E1919E8D-7D12-4C6F-B279-7A75AA836194}" destId="{B3129F90-8FEF-45CC-8D8E-EE82F71470FA}" srcOrd="7" destOrd="0" presId="urn:microsoft.com/office/officeart/2005/8/layout/list1"/>
    <dgm:cxn modelId="{56015992-D164-4179-ABAF-74A20CC8CA7D}" type="presParOf" srcId="{E1919E8D-7D12-4C6F-B279-7A75AA836194}" destId="{6EC977AA-915F-40C9-BAA8-FC8DD8E2019F}" srcOrd="8" destOrd="0" presId="urn:microsoft.com/office/officeart/2005/8/layout/list1"/>
    <dgm:cxn modelId="{01D2F5AE-FA23-495C-9E00-074A16F01D25}" type="presParOf" srcId="{6EC977AA-915F-40C9-BAA8-FC8DD8E2019F}" destId="{BA67716C-7E59-4A61-B90C-03E69527947B}" srcOrd="0" destOrd="0" presId="urn:microsoft.com/office/officeart/2005/8/layout/list1"/>
    <dgm:cxn modelId="{61297724-D71A-4ECD-B9F1-1B72842866EF}" type="presParOf" srcId="{6EC977AA-915F-40C9-BAA8-FC8DD8E2019F}" destId="{2CC57063-B58A-4EDC-967D-B52D1F0A616E}" srcOrd="1" destOrd="0" presId="urn:microsoft.com/office/officeart/2005/8/layout/list1"/>
    <dgm:cxn modelId="{2A6281A9-9EDA-455A-93A5-97F8B6841274}" type="presParOf" srcId="{E1919E8D-7D12-4C6F-B279-7A75AA836194}" destId="{BA1AD982-85CB-4808-9D2B-09B4861A8C2F}" srcOrd="9" destOrd="0" presId="urn:microsoft.com/office/officeart/2005/8/layout/list1"/>
    <dgm:cxn modelId="{9B47D6C1-000F-494A-8448-648C4C5119BD}" type="presParOf" srcId="{E1919E8D-7D12-4C6F-B279-7A75AA836194}" destId="{CCAFC0A9-461E-442E-BE5C-3E35D36B1D5D}" srcOrd="10" destOrd="0" presId="urn:microsoft.com/office/officeart/2005/8/layout/list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939757A-FCA0-4B0F-B659-0278DC2A585C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6629574-DA27-4967-B07E-9692098AC278}">
      <dgm:prSet phldrT="[文本]"/>
      <dgm:spPr>
        <a:solidFill>
          <a:srgbClr val="92D050"/>
        </a:solidFill>
        <a:ln>
          <a:noFill/>
        </a:ln>
        <a:effectLst>
          <a:outerShdw blurRad="127000" dist="38100" dir="2700000" algn="ctr">
            <a:srgbClr val="000000">
              <a:alpha val="45000"/>
            </a:srgbClr>
          </a:outerShdw>
        </a:effectLst>
        <a:scene3d>
          <a:camera prst="perspectiveFront" fov="2700000">
            <a:rot lat="20376000" lon="1938000" rev="20112001"/>
          </a:camera>
          <a:lightRig rig="soft" dir="t">
            <a:rot lat="0" lon="0" rev="0"/>
          </a:lightRig>
        </a:scene3d>
        <a:sp3d prstMaterial="translucentPowder">
          <a:bevelT w="203200" h="50800" prst="softRound"/>
        </a:sp3d>
      </dgm:spPr>
      <dgm:t>
        <a:bodyPr/>
        <a:lstStyle/>
        <a:p>
          <a:r>
            <a:rPr lang="zh-CN" altLang="en-US" dirty="0" smtClean="0">
              <a:solidFill>
                <a:schemeClr val="tx2"/>
              </a:solidFill>
            </a:rPr>
            <a:t>低价</a:t>
          </a:r>
          <a:r>
            <a:rPr lang="en-US" altLang="zh-CN" dirty="0" smtClean="0">
              <a:solidFill>
                <a:schemeClr val="tx2"/>
              </a:solidFill>
            </a:rPr>
            <a:t>Android</a:t>
          </a:r>
          <a:r>
            <a:rPr lang="zh-CN" altLang="en-US" dirty="0" smtClean="0">
              <a:solidFill>
                <a:schemeClr val="tx2"/>
              </a:solidFill>
            </a:rPr>
            <a:t>解决方案</a:t>
          </a:r>
          <a:endParaRPr lang="zh-CN" altLang="en-US" dirty="0">
            <a:solidFill>
              <a:schemeClr val="tx2"/>
            </a:solidFill>
          </a:endParaRPr>
        </a:p>
      </dgm:t>
    </dgm:pt>
    <dgm:pt modelId="{BC9BA72F-51C8-4E9A-AB76-6418D02B3CB2}" type="parTrans" cxnId="{52F99672-5187-41C7-B8F2-4DF2C97585D0}">
      <dgm:prSet/>
      <dgm:spPr/>
      <dgm:t>
        <a:bodyPr/>
        <a:lstStyle/>
        <a:p>
          <a:endParaRPr lang="zh-CN" altLang="en-US"/>
        </a:p>
      </dgm:t>
    </dgm:pt>
    <dgm:pt modelId="{3F5A9A0B-DAE4-4480-A278-B5EF25810891}" type="sibTrans" cxnId="{52F99672-5187-41C7-B8F2-4DF2C97585D0}">
      <dgm:prSet/>
      <dgm:spPr/>
      <dgm:t>
        <a:bodyPr/>
        <a:lstStyle/>
        <a:p>
          <a:endParaRPr lang="zh-CN" altLang="en-US"/>
        </a:p>
      </dgm:t>
    </dgm:pt>
    <dgm:pt modelId="{2781BBE3-3659-47A0-98C6-94E3E39EC704}">
      <dgm:prSet phldrT="[文本]"/>
      <dgm:spPr>
        <a:ln>
          <a:noFill/>
        </a:ln>
        <a:effectLst>
          <a:outerShdw blurRad="127000" dist="38100" dir="2700000" algn="ctr">
            <a:srgbClr val="000000">
              <a:alpha val="45000"/>
            </a:srgbClr>
          </a:outerShdw>
        </a:effectLst>
        <a:scene3d>
          <a:camera prst="perspectiveFront" fov="2700000">
            <a:rot lat="20376000" lon="1938000" rev="20112001"/>
          </a:camera>
          <a:lightRig rig="soft" dir="t">
            <a:rot lat="0" lon="0" rev="0"/>
          </a:lightRig>
        </a:scene3d>
        <a:sp3d prstMaterial="translucentPowder">
          <a:bevelT w="203200" h="50800" prst="softRound"/>
        </a:sp3d>
      </dgm:spPr>
      <dgm:t>
        <a:bodyPr/>
        <a:lstStyle/>
        <a:p>
          <a:r>
            <a:rPr lang="zh-CN" altLang="en-US" dirty="0" smtClean="0">
              <a:solidFill>
                <a:schemeClr val="tx2"/>
              </a:solidFill>
            </a:rPr>
            <a:t>联发科</a:t>
          </a:r>
          <a:endParaRPr lang="zh-CN" altLang="en-US" dirty="0">
            <a:solidFill>
              <a:schemeClr val="tx2"/>
            </a:solidFill>
          </a:endParaRPr>
        </a:p>
      </dgm:t>
    </dgm:pt>
    <dgm:pt modelId="{796460DB-4C49-4F4A-BB3C-324F646DE72C}" type="parTrans" cxnId="{FE493681-06A6-44EA-A8C0-DBC502AB380D}">
      <dgm:prSet/>
      <dgm:spPr>
        <a:effectLst>
          <a:glow rad="1016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endParaRPr lang="zh-CN" altLang="en-US"/>
        </a:p>
      </dgm:t>
    </dgm:pt>
    <dgm:pt modelId="{DF2AFF8D-1D6E-49F2-A9ED-706146705C00}" type="sibTrans" cxnId="{FE493681-06A6-44EA-A8C0-DBC502AB380D}">
      <dgm:prSet/>
      <dgm:spPr/>
      <dgm:t>
        <a:bodyPr/>
        <a:lstStyle/>
        <a:p>
          <a:endParaRPr lang="zh-CN" altLang="en-US"/>
        </a:p>
      </dgm:t>
    </dgm:pt>
    <dgm:pt modelId="{1AECC6A6-AC5D-4F62-A095-6123C9544969}">
      <dgm:prSet phldrT="[文本]"/>
      <dgm:spPr>
        <a:ln>
          <a:noFill/>
        </a:ln>
        <a:effectLst>
          <a:outerShdw blurRad="127000" dist="38100" dir="2700000" algn="ctr">
            <a:srgbClr val="000000">
              <a:alpha val="45000"/>
            </a:srgbClr>
          </a:outerShdw>
        </a:effectLst>
        <a:scene3d>
          <a:camera prst="perspectiveFront" fov="2700000">
            <a:rot lat="20376000" lon="1938000" rev="20112001"/>
          </a:camera>
          <a:lightRig rig="soft" dir="t">
            <a:rot lat="0" lon="0" rev="0"/>
          </a:lightRig>
        </a:scene3d>
        <a:sp3d prstMaterial="translucentPowder">
          <a:bevelT w="203200" h="50800" prst="softRound"/>
        </a:sp3d>
      </dgm:spPr>
      <dgm:t>
        <a:bodyPr/>
        <a:lstStyle/>
        <a:p>
          <a:r>
            <a:rPr lang="zh-CN" altLang="en-US" dirty="0" smtClean="0">
              <a:solidFill>
                <a:schemeClr val="tx2"/>
              </a:solidFill>
            </a:rPr>
            <a:t>高通</a:t>
          </a:r>
          <a:endParaRPr lang="zh-CN" altLang="en-US" dirty="0">
            <a:solidFill>
              <a:schemeClr val="tx2"/>
            </a:solidFill>
          </a:endParaRPr>
        </a:p>
      </dgm:t>
    </dgm:pt>
    <dgm:pt modelId="{52E47CF5-AD55-4D51-9A48-6AC8769ABA1D}" type="parTrans" cxnId="{CB18332F-1F22-4039-A609-EEA95753598B}">
      <dgm:prSet/>
      <dgm:spPr>
        <a:effectLst>
          <a:glow rad="1016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endParaRPr lang="zh-CN" altLang="en-US"/>
        </a:p>
      </dgm:t>
    </dgm:pt>
    <dgm:pt modelId="{19E89C7E-1525-467F-A0F2-2980F6FE8232}" type="sibTrans" cxnId="{CB18332F-1F22-4039-A609-EEA95753598B}">
      <dgm:prSet/>
      <dgm:spPr/>
      <dgm:t>
        <a:bodyPr/>
        <a:lstStyle/>
        <a:p>
          <a:endParaRPr lang="zh-CN" altLang="en-US"/>
        </a:p>
      </dgm:t>
    </dgm:pt>
    <dgm:pt modelId="{FF38F189-AEF3-4C1E-9586-E5D0F7AF8DA3}">
      <dgm:prSet phldrT="[文本]"/>
      <dgm:spPr>
        <a:ln>
          <a:noFill/>
        </a:ln>
        <a:effectLst>
          <a:outerShdw blurRad="127000" dist="38100" dir="2700000" algn="ctr">
            <a:srgbClr val="000000">
              <a:alpha val="45000"/>
            </a:srgbClr>
          </a:outerShdw>
        </a:effectLst>
        <a:scene3d>
          <a:camera prst="perspectiveFront" fov="2700000">
            <a:rot lat="20376000" lon="1938000" rev="20112001"/>
          </a:camera>
          <a:lightRig rig="soft" dir="t">
            <a:rot lat="0" lon="0" rev="0"/>
          </a:lightRig>
        </a:scene3d>
        <a:sp3d prstMaterial="translucentPowder">
          <a:bevelT w="203200" h="50800" prst="softRound"/>
        </a:sp3d>
      </dgm:spPr>
      <dgm:t>
        <a:bodyPr/>
        <a:lstStyle/>
        <a:p>
          <a:r>
            <a:rPr lang="zh-CN" altLang="en-US" dirty="0" smtClean="0">
              <a:solidFill>
                <a:schemeClr val="tx2"/>
              </a:solidFill>
            </a:rPr>
            <a:t>海思</a:t>
          </a:r>
          <a:endParaRPr lang="zh-CN" altLang="en-US" dirty="0">
            <a:solidFill>
              <a:schemeClr val="tx2"/>
            </a:solidFill>
          </a:endParaRPr>
        </a:p>
      </dgm:t>
    </dgm:pt>
    <dgm:pt modelId="{2564C797-DECB-46B1-8F15-3245116BF5B7}" type="parTrans" cxnId="{82042CC6-EA78-483F-BD95-513703302400}">
      <dgm:prSet/>
      <dgm:spPr>
        <a:effectLst>
          <a:glow rad="1016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endParaRPr lang="zh-CN" altLang="en-US"/>
        </a:p>
      </dgm:t>
    </dgm:pt>
    <dgm:pt modelId="{DBA7AEF1-FC90-43E6-AB51-80B21873C625}" type="sibTrans" cxnId="{82042CC6-EA78-483F-BD95-513703302400}">
      <dgm:prSet/>
      <dgm:spPr/>
      <dgm:t>
        <a:bodyPr/>
        <a:lstStyle/>
        <a:p>
          <a:endParaRPr lang="zh-CN" altLang="en-US"/>
        </a:p>
      </dgm:t>
    </dgm:pt>
    <dgm:pt modelId="{4F4698DD-1A36-493C-B12D-751686525032}">
      <dgm:prSet/>
      <dgm:spPr>
        <a:ln>
          <a:noFill/>
        </a:ln>
        <a:effectLst>
          <a:outerShdw blurRad="127000" dist="38100" dir="2700000" algn="ctr">
            <a:srgbClr val="000000">
              <a:alpha val="45000"/>
            </a:srgbClr>
          </a:outerShdw>
        </a:effectLst>
        <a:scene3d>
          <a:camera prst="perspectiveFront" fov="2700000">
            <a:rot lat="20376000" lon="1938000" rev="20112001"/>
          </a:camera>
          <a:lightRig rig="soft" dir="t">
            <a:rot lat="0" lon="0" rev="0"/>
          </a:lightRig>
        </a:scene3d>
        <a:sp3d prstMaterial="translucentPowder">
          <a:bevelT w="203200" h="50800" prst="softRound"/>
        </a:sp3d>
      </dgm:spPr>
      <dgm:t>
        <a:bodyPr/>
        <a:lstStyle/>
        <a:p>
          <a:r>
            <a:rPr lang="zh-CN" altLang="en-US" dirty="0" smtClean="0">
              <a:solidFill>
                <a:schemeClr val="tx2"/>
              </a:solidFill>
            </a:rPr>
            <a:t>迅宏</a:t>
          </a:r>
          <a:endParaRPr lang="zh-CN" altLang="en-US" dirty="0">
            <a:solidFill>
              <a:schemeClr val="tx2"/>
            </a:solidFill>
          </a:endParaRPr>
        </a:p>
      </dgm:t>
    </dgm:pt>
    <dgm:pt modelId="{EC50C6DF-FC0B-4C88-8B70-980783A9B3F9}" type="parTrans" cxnId="{B2D9598B-2C87-49DE-9C62-F383A624DD2D}">
      <dgm:prSet/>
      <dgm:spPr>
        <a:effectLst>
          <a:glow rad="1016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endParaRPr lang="zh-CN" altLang="en-US"/>
        </a:p>
      </dgm:t>
    </dgm:pt>
    <dgm:pt modelId="{08EF27F5-968F-4962-BFB4-7211DEAA422C}" type="sibTrans" cxnId="{B2D9598B-2C87-49DE-9C62-F383A624DD2D}">
      <dgm:prSet/>
      <dgm:spPr/>
      <dgm:t>
        <a:bodyPr/>
        <a:lstStyle/>
        <a:p>
          <a:endParaRPr lang="zh-CN" altLang="en-US"/>
        </a:p>
      </dgm:t>
    </dgm:pt>
    <dgm:pt modelId="{E96E9457-B8B7-4400-A996-A694C27DA114}" type="pres">
      <dgm:prSet presAssocID="{7939757A-FCA0-4B0F-B659-0278DC2A585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0BB612D-890A-482B-BC55-F1EE21BE88F0}" type="pres">
      <dgm:prSet presAssocID="{A6629574-DA27-4967-B07E-9692098AC278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27A312BB-7E64-4ACA-9669-2B9B09619381}" type="pres">
      <dgm:prSet presAssocID="{796460DB-4C49-4F4A-BB3C-324F646DE72C}" presName="parTrans" presStyleLbl="bgSibTrans2D1" presStyleIdx="0" presStyleCnt="4"/>
      <dgm:spPr/>
      <dgm:t>
        <a:bodyPr/>
        <a:lstStyle/>
        <a:p>
          <a:endParaRPr lang="zh-CN" altLang="en-US"/>
        </a:p>
      </dgm:t>
    </dgm:pt>
    <dgm:pt modelId="{B17F740D-F155-4FB2-9B46-187993A28349}" type="pres">
      <dgm:prSet presAssocID="{2781BBE3-3659-47A0-98C6-94E3E39EC70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3B2664D-E59B-47BB-BF84-8A8A47127746}" type="pres">
      <dgm:prSet presAssocID="{52E47CF5-AD55-4D51-9A48-6AC8769ABA1D}" presName="parTrans" presStyleLbl="bgSibTrans2D1" presStyleIdx="1" presStyleCnt="4"/>
      <dgm:spPr/>
      <dgm:t>
        <a:bodyPr/>
        <a:lstStyle/>
        <a:p>
          <a:endParaRPr lang="zh-CN" altLang="en-US"/>
        </a:p>
      </dgm:t>
    </dgm:pt>
    <dgm:pt modelId="{B2C2A157-C9A8-48A8-A280-A01D623EEB90}" type="pres">
      <dgm:prSet presAssocID="{1AECC6A6-AC5D-4F62-A095-6123C954496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51FF14-86B1-40F6-A2F0-B22E47B44798}" type="pres">
      <dgm:prSet presAssocID="{2564C797-DECB-46B1-8F15-3245116BF5B7}" presName="parTrans" presStyleLbl="bgSibTrans2D1" presStyleIdx="2" presStyleCnt="4"/>
      <dgm:spPr/>
      <dgm:t>
        <a:bodyPr/>
        <a:lstStyle/>
        <a:p>
          <a:endParaRPr lang="zh-CN" altLang="en-US"/>
        </a:p>
      </dgm:t>
    </dgm:pt>
    <dgm:pt modelId="{4E9BC01A-4566-4A94-BD33-2EA0E100CB2F}" type="pres">
      <dgm:prSet presAssocID="{FF38F189-AEF3-4C1E-9586-E5D0F7AF8DA3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3ABFEF5-B713-4E23-A3B0-9FF36E415A14}" type="pres">
      <dgm:prSet presAssocID="{EC50C6DF-FC0B-4C88-8B70-980783A9B3F9}" presName="parTrans" presStyleLbl="bgSibTrans2D1" presStyleIdx="3" presStyleCnt="4"/>
      <dgm:spPr/>
      <dgm:t>
        <a:bodyPr/>
        <a:lstStyle/>
        <a:p>
          <a:endParaRPr lang="zh-CN" altLang="en-US"/>
        </a:p>
      </dgm:t>
    </dgm:pt>
    <dgm:pt modelId="{436C0D1D-541C-4D7E-993C-718F98DBB461}" type="pres">
      <dgm:prSet presAssocID="{4F4698DD-1A36-493C-B12D-75168652503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2042CC6-EA78-483F-BD95-513703302400}" srcId="{A6629574-DA27-4967-B07E-9692098AC278}" destId="{FF38F189-AEF3-4C1E-9586-E5D0F7AF8DA3}" srcOrd="2" destOrd="0" parTransId="{2564C797-DECB-46B1-8F15-3245116BF5B7}" sibTransId="{DBA7AEF1-FC90-43E6-AB51-80B21873C625}"/>
    <dgm:cxn modelId="{4959DB06-D0F3-4CB3-BB6A-24961D0CAAAC}" type="presOf" srcId="{2564C797-DECB-46B1-8F15-3245116BF5B7}" destId="{7551FF14-86B1-40F6-A2F0-B22E47B44798}" srcOrd="0" destOrd="0" presId="urn:microsoft.com/office/officeart/2005/8/layout/radial4"/>
    <dgm:cxn modelId="{67CECF7B-5D69-4FF1-955B-11D1D2A5FE5E}" type="presOf" srcId="{EC50C6DF-FC0B-4C88-8B70-980783A9B3F9}" destId="{A3ABFEF5-B713-4E23-A3B0-9FF36E415A14}" srcOrd="0" destOrd="0" presId="urn:microsoft.com/office/officeart/2005/8/layout/radial4"/>
    <dgm:cxn modelId="{1938F1CE-7C5B-434B-9947-1952F40AB014}" type="presOf" srcId="{7939757A-FCA0-4B0F-B659-0278DC2A585C}" destId="{E96E9457-B8B7-4400-A996-A694C27DA114}" srcOrd="0" destOrd="0" presId="urn:microsoft.com/office/officeart/2005/8/layout/radial4"/>
    <dgm:cxn modelId="{86AC4426-9E94-4A70-A961-741FDECC2D91}" type="presOf" srcId="{4F4698DD-1A36-493C-B12D-751686525032}" destId="{436C0D1D-541C-4D7E-993C-718F98DBB461}" srcOrd="0" destOrd="0" presId="urn:microsoft.com/office/officeart/2005/8/layout/radial4"/>
    <dgm:cxn modelId="{CB18332F-1F22-4039-A609-EEA95753598B}" srcId="{A6629574-DA27-4967-B07E-9692098AC278}" destId="{1AECC6A6-AC5D-4F62-A095-6123C9544969}" srcOrd="1" destOrd="0" parTransId="{52E47CF5-AD55-4D51-9A48-6AC8769ABA1D}" sibTransId="{19E89C7E-1525-467F-A0F2-2980F6FE8232}"/>
    <dgm:cxn modelId="{1D922434-61A6-493F-9210-70564BC2DCEE}" type="presOf" srcId="{1AECC6A6-AC5D-4F62-A095-6123C9544969}" destId="{B2C2A157-C9A8-48A8-A280-A01D623EEB90}" srcOrd="0" destOrd="0" presId="urn:microsoft.com/office/officeart/2005/8/layout/radial4"/>
    <dgm:cxn modelId="{FE493681-06A6-44EA-A8C0-DBC502AB380D}" srcId="{A6629574-DA27-4967-B07E-9692098AC278}" destId="{2781BBE3-3659-47A0-98C6-94E3E39EC704}" srcOrd="0" destOrd="0" parTransId="{796460DB-4C49-4F4A-BB3C-324F646DE72C}" sibTransId="{DF2AFF8D-1D6E-49F2-A9ED-706146705C00}"/>
    <dgm:cxn modelId="{52A53981-D569-4AF0-80F1-54F25B721301}" type="presOf" srcId="{2781BBE3-3659-47A0-98C6-94E3E39EC704}" destId="{B17F740D-F155-4FB2-9B46-187993A28349}" srcOrd="0" destOrd="0" presId="urn:microsoft.com/office/officeart/2005/8/layout/radial4"/>
    <dgm:cxn modelId="{B0235026-4A26-4A55-B5D8-B98F7C3C6D1B}" type="presOf" srcId="{FF38F189-AEF3-4C1E-9586-E5D0F7AF8DA3}" destId="{4E9BC01A-4566-4A94-BD33-2EA0E100CB2F}" srcOrd="0" destOrd="0" presId="urn:microsoft.com/office/officeart/2005/8/layout/radial4"/>
    <dgm:cxn modelId="{B37FE9F9-DE83-4C45-944F-8E94C0506791}" type="presOf" srcId="{796460DB-4C49-4F4A-BB3C-324F646DE72C}" destId="{27A312BB-7E64-4ACA-9669-2B9B09619381}" srcOrd="0" destOrd="0" presId="urn:microsoft.com/office/officeart/2005/8/layout/radial4"/>
    <dgm:cxn modelId="{6D2F6805-2AEE-4ACC-9ACA-12BFCA0A19D1}" type="presOf" srcId="{A6629574-DA27-4967-B07E-9692098AC278}" destId="{A0BB612D-890A-482B-BC55-F1EE21BE88F0}" srcOrd="0" destOrd="0" presId="urn:microsoft.com/office/officeart/2005/8/layout/radial4"/>
    <dgm:cxn modelId="{52F99672-5187-41C7-B8F2-4DF2C97585D0}" srcId="{7939757A-FCA0-4B0F-B659-0278DC2A585C}" destId="{A6629574-DA27-4967-B07E-9692098AC278}" srcOrd="0" destOrd="0" parTransId="{BC9BA72F-51C8-4E9A-AB76-6418D02B3CB2}" sibTransId="{3F5A9A0B-DAE4-4480-A278-B5EF25810891}"/>
    <dgm:cxn modelId="{B2D9598B-2C87-49DE-9C62-F383A624DD2D}" srcId="{A6629574-DA27-4967-B07E-9692098AC278}" destId="{4F4698DD-1A36-493C-B12D-751686525032}" srcOrd="3" destOrd="0" parTransId="{EC50C6DF-FC0B-4C88-8B70-980783A9B3F9}" sibTransId="{08EF27F5-968F-4962-BFB4-7211DEAA422C}"/>
    <dgm:cxn modelId="{EB5DE89D-7A79-4EC4-8866-BF1F635C3B44}" type="presOf" srcId="{52E47CF5-AD55-4D51-9A48-6AC8769ABA1D}" destId="{E3B2664D-E59B-47BB-BF84-8A8A47127746}" srcOrd="0" destOrd="0" presId="urn:microsoft.com/office/officeart/2005/8/layout/radial4"/>
    <dgm:cxn modelId="{9BD6FDAD-B67B-4019-9A73-B34F04E5EECC}" type="presParOf" srcId="{E96E9457-B8B7-4400-A996-A694C27DA114}" destId="{A0BB612D-890A-482B-BC55-F1EE21BE88F0}" srcOrd="0" destOrd="0" presId="urn:microsoft.com/office/officeart/2005/8/layout/radial4"/>
    <dgm:cxn modelId="{38892787-1CF3-4872-B870-08A0A80617B3}" type="presParOf" srcId="{E96E9457-B8B7-4400-A996-A694C27DA114}" destId="{27A312BB-7E64-4ACA-9669-2B9B09619381}" srcOrd="1" destOrd="0" presId="urn:microsoft.com/office/officeart/2005/8/layout/radial4"/>
    <dgm:cxn modelId="{667F87DF-306D-4800-BEA0-08A6AB4C6C90}" type="presParOf" srcId="{E96E9457-B8B7-4400-A996-A694C27DA114}" destId="{B17F740D-F155-4FB2-9B46-187993A28349}" srcOrd="2" destOrd="0" presId="urn:microsoft.com/office/officeart/2005/8/layout/radial4"/>
    <dgm:cxn modelId="{AEC841D9-1F7C-4F03-B929-BF3248D74F75}" type="presParOf" srcId="{E96E9457-B8B7-4400-A996-A694C27DA114}" destId="{E3B2664D-E59B-47BB-BF84-8A8A47127746}" srcOrd="3" destOrd="0" presId="urn:microsoft.com/office/officeart/2005/8/layout/radial4"/>
    <dgm:cxn modelId="{1FC16EB1-25AD-4536-976C-B1E66240297B}" type="presParOf" srcId="{E96E9457-B8B7-4400-A996-A694C27DA114}" destId="{B2C2A157-C9A8-48A8-A280-A01D623EEB90}" srcOrd="4" destOrd="0" presId="urn:microsoft.com/office/officeart/2005/8/layout/radial4"/>
    <dgm:cxn modelId="{19D77E4C-61C0-4E72-9939-97CC60980AE0}" type="presParOf" srcId="{E96E9457-B8B7-4400-A996-A694C27DA114}" destId="{7551FF14-86B1-40F6-A2F0-B22E47B44798}" srcOrd="5" destOrd="0" presId="urn:microsoft.com/office/officeart/2005/8/layout/radial4"/>
    <dgm:cxn modelId="{883D87DE-38F9-4A31-88BB-35AEA567BD82}" type="presParOf" srcId="{E96E9457-B8B7-4400-A996-A694C27DA114}" destId="{4E9BC01A-4566-4A94-BD33-2EA0E100CB2F}" srcOrd="6" destOrd="0" presId="urn:microsoft.com/office/officeart/2005/8/layout/radial4"/>
    <dgm:cxn modelId="{1354608B-7E9E-457F-8C7F-B13BDFE07BE3}" type="presParOf" srcId="{E96E9457-B8B7-4400-A996-A694C27DA114}" destId="{A3ABFEF5-B713-4E23-A3B0-9FF36E415A14}" srcOrd="7" destOrd="0" presId="urn:microsoft.com/office/officeart/2005/8/layout/radial4"/>
    <dgm:cxn modelId="{39AF8B25-664A-46A5-AAB4-C2832D877B81}" type="presParOf" srcId="{E96E9457-B8B7-4400-A996-A694C27DA114}" destId="{436C0D1D-541C-4D7E-993C-718F98DBB461}" srcOrd="8" destOrd="0" presId="urn:microsoft.com/office/officeart/2005/8/layout/radial4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DA7FFBA-FE73-49B1-8B87-D9327B09B624}" type="doc">
      <dgm:prSet loTypeId="urn:microsoft.com/office/officeart/2005/8/layout/radial5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87D67FB4-ACCA-4827-B1B5-B5AAA4A2B711}">
      <dgm:prSet phldrT="[文本]"/>
      <dgm:spPr/>
      <dgm:t>
        <a:bodyPr/>
        <a:lstStyle/>
        <a:p>
          <a:r>
            <a:rPr lang="en-US" altLang="zh-CN" smtClean="0"/>
            <a:t>Android</a:t>
          </a:r>
          <a:endParaRPr lang="zh-CN" altLang="en-US" dirty="0"/>
        </a:p>
      </dgm:t>
    </dgm:pt>
    <dgm:pt modelId="{87DBCDD2-CE4C-4EFE-8CE8-FA8280E61770}" type="parTrans" cxnId="{D79E05A0-C886-4B83-8EB2-D2B485A4DFF0}">
      <dgm:prSet/>
      <dgm:spPr/>
      <dgm:t>
        <a:bodyPr/>
        <a:lstStyle/>
        <a:p>
          <a:endParaRPr lang="zh-CN" altLang="en-US"/>
        </a:p>
      </dgm:t>
    </dgm:pt>
    <dgm:pt modelId="{D24EAB72-E7CA-4040-AF1F-2FA74220FC61}" type="sibTrans" cxnId="{D79E05A0-C886-4B83-8EB2-D2B485A4DFF0}">
      <dgm:prSet/>
      <dgm:spPr/>
      <dgm:t>
        <a:bodyPr/>
        <a:lstStyle/>
        <a:p>
          <a:endParaRPr lang="zh-CN" altLang="en-US"/>
        </a:p>
      </dgm:t>
    </dgm:pt>
    <dgm:pt modelId="{B42924E5-52B0-437F-952B-B7A769F91983}">
      <dgm:prSet phldrT="[文本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dirty="0" smtClean="0"/>
            <a:t>电视</a:t>
          </a:r>
          <a:endParaRPr lang="zh-CN" altLang="en-US" dirty="0"/>
        </a:p>
      </dgm:t>
    </dgm:pt>
    <dgm:pt modelId="{BE1B8D89-BBD4-4F3B-9CF6-24B7BB460BF8}" type="parTrans" cxnId="{3AF135FA-3B94-4AF1-9D02-03B077DE427C}">
      <dgm:prSet/>
      <dgm:spPr>
        <a:solidFill>
          <a:schemeClr val="bg1">
            <a:lumMod val="85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24ADFA3A-9CDD-40D7-ABE5-94F3351CC0E9}" type="sibTrans" cxnId="{3AF135FA-3B94-4AF1-9D02-03B077DE427C}">
      <dgm:prSet/>
      <dgm:spPr/>
      <dgm:t>
        <a:bodyPr/>
        <a:lstStyle/>
        <a:p>
          <a:endParaRPr lang="zh-CN" altLang="en-US"/>
        </a:p>
      </dgm:t>
    </dgm:pt>
    <dgm:pt modelId="{2AFC5DD6-FD9D-4A7E-8CDB-61B1096B6EAE}">
      <dgm:prSet phldrT="[文本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400" dirty="0" smtClean="0">
              <a:solidFill>
                <a:schemeClr val="tx1"/>
              </a:solidFill>
            </a:rPr>
            <a:t>车载系统</a:t>
          </a:r>
          <a:endParaRPr lang="zh-CN" altLang="en-US" sz="1400" dirty="0">
            <a:solidFill>
              <a:schemeClr val="tx1"/>
            </a:solidFill>
          </a:endParaRPr>
        </a:p>
      </dgm:t>
    </dgm:pt>
    <dgm:pt modelId="{7439AA7C-B796-430C-8817-57D2D92C0EC8}" type="parTrans" cxnId="{CFB36F85-8D79-4CD1-8EA7-336532E4A5CC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5B014857-BC21-4049-B690-50088BA5DB79}" type="sibTrans" cxnId="{CFB36F85-8D79-4CD1-8EA7-336532E4A5CC}">
      <dgm:prSet/>
      <dgm:spPr/>
      <dgm:t>
        <a:bodyPr/>
        <a:lstStyle/>
        <a:p>
          <a:endParaRPr lang="zh-CN" altLang="en-US"/>
        </a:p>
      </dgm:t>
    </dgm:pt>
    <dgm:pt modelId="{0408D54E-7785-46AA-8001-9998F6DFEB45}">
      <dgm:prSet phldrT="[文本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altLang="zh-CN" dirty="0" smtClean="0"/>
            <a:t>PMP</a:t>
          </a:r>
          <a:endParaRPr lang="zh-CN" altLang="en-US" dirty="0"/>
        </a:p>
      </dgm:t>
    </dgm:pt>
    <dgm:pt modelId="{6FC92E5C-C2AA-4BBC-93A6-A57E73CB476D}" type="parTrans" cxnId="{DAB563C7-69F3-4EC7-A54A-037B63C939DA}">
      <dgm:prSet/>
      <dgm:spPr>
        <a:solidFill>
          <a:schemeClr val="bg1">
            <a:lumMod val="85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A3C5323D-ECC5-4535-8550-A7A833744185}" type="sibTrans" cxnId="{DAB563C7-69F3-4EC7-A54A-037B63C939DA}">
      <dgm:prSet/>
      <dgm:spPr/>
      <dgm:t>
        <a:bodyPr/>
        <a:lstStyle/>
        <a:p>
          <a:endParaRPr lang="zh-CN" altLang="en-US"/>
        </a:p>
      </dgm:t>
    </dgm:pt>
    <dgm:pt modelId="{53D1DA39-0CE1-4E42-9BB1-D852952CC7F7}">
      <dgm:prSet phldrT="[文本]" custT="1"/>
      <dgm:spPr>
        <a:solidFill>
          <a:srgbClr val="FFC000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400" dirty="0" smtClean="0">
              <a:solidFill>
                <a:schemeClr val="tx1"/>
              </a:solidFill>
            </a:rPr>
            <a:t>平板电脑</a:t>
          </a:r>
          <a:endParaRPr lang="zh-CN" altLang="en-US" sz="1400" dirty="0">
            <a:solidFill>
              <a:schemeClr val="tx1"/>
            </a:solidFill>
          </a:endParaRPr>
        </a:p>
      </dgm:t>
    </dgm:pt>
    <dgm:pt modelId="{B4DF9828-205A-40E2-8289-037EAE44AA9A}" type="parTrans" cxnId="{F648C803-A4EC-4DD8-883F-F305D70C9B6E}">
      <dgm:prSet/>
      <dgm:spPr>
        <a:solidFill>
          <a:schemeClr val="bg1">
            <a:lumMod val="85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59C3901E-D748-427B-8BC7-6D8757D9FA3C}" type="sibTrans" cxnId="{F648C803-A4EC-4DD8-883F-F305D70C9B6E}">
      <dgm:prSet/>
      <dgm:spPr/>
      <dgm:t>
        <a:bodyPr/>
        <a:lstStyle/>
        <a:p>
          <a:endParaRPr lang="zh-CN" altLang="en-US"/>
        </a:p>
      </dgm:t>
    </dgm:pt>
    <dgm:pt modelId="{E61D3760-51D6-4E01-A066-8A8D6F2060E2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200" dirty="0" smtClean="0">
              <a:solidFill>
                <a:schemeClr val="tx1"/>
              </a:solidFill>
            </a:rPr>
            <a:t>电子阅读器</a:t>
          </a:r>
          <a:endParaRPr lang="zh-CN" altLang="en-US" sz="1200" dirty="0">
            <a:solidFill>
              <a:schemeClr val="tx1"/>
            </a:solidFill>
          </a:endParaRPr>
        </a:p>
      </dgm:t>
    </dgm:pt>
    <dgm:pt modelId="{D9948D21-F729-46F1-BD2F-C2474F3BDDFE}" type="parTrans" cxnId="{6F6B678D-FEA9-4C7F-B854-7335F078EC52}">
      <dgm:prSet/>
      <dgm:spPr>
        <a:solidFill>
          <a:schemeClr val="bg1">
            <a:lumMod val="85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5036C6C7-1F37-4048-9B20-1D188EF69BF5}" type="sibTrans" cxnId="{6F6B678D-FEA9-4C7F-B854-7335F078EC52}">
      <dgm:prSet/>
      <dgm:spPr/>
      <dgm:t>
        <a:bodyPr/>
        <a:lstStyle/>
        <a:p>
          <a:endParaRPr lang="zh-CN" altLang="en-US"/>
        </a:p>
      </dgm:t>
    </dgm:pt>
    <dgm:pt modelId="{96BBC5D0-6DCB-43C3-9198-8CA9A501051D}" type="pres">
      <dgm:prSet presAssocID="{6DA7FFBA-FE73-49B1-8B87-D9327B09B62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BE57B1C-8B16-4136-BBA7-7F1110C0A119}" type="pres">
      <dgm:prSet presAssocID="{87D67FB4-ACCA-4827-B1B5-B5AAA4A2B711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5C9E6F83-01BF-472D-B7F6-D56F163DE3B1}" type="pres">
      <dgm:prSet presAssocID="{BE1B8D89-BBD4-4F3B-9CF6-24B7BB460BF8}" presName="parTrans" presStyleLbl="sibTrans2D1" presStyleIdx="0" presStyleCnt="5"/>
      <dgm:spPr/>
      <dgm:t>
        <a:bodyPr/>
        <a:lstStyle/>
        <a:p>
          <a:endParaRPr lang="zh-CN" altLang="en-US"/>
        </a:p>
      </dgm:t>
    </dgm:pt>
    <dgm:pt modelId="{C24011FA-E73E-4D4F-8921-6E06BC627505}" type="pres">
      <dgm:prSet presAssocID="{BE1B8D89-BBD4-4F3B-9CF6-24B7BB460BF8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F831C848-C5F4-4E05-B6E1-F71A1BA13BF4}" type="pres">
      <dgm:prSet presAssocID="{B42924E5-52B0-437F-952B-B7A769F91983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686670-B841-4DC0-8ECD-51BB47004861}" type="pres">
      <dgm:prSet presAssocID="{7439AA7C-B796-430C-8817-57D2D92C0EC8}" presName="parTrans" presStyleLbl="sibTrans2D1" presStyleIdx="1" presStyleCnt="5"/>
      <dgm:spPr/>
      <dgm:t>
        <a:bodyPr/>
        <a:lstStyle/>
        <a:p>
          <a:endParaRPr lang="zh-CN" altLang="en-US"/>
        </a:p>
      </dgm:t>
    </dgm:pt>
    <dgm:pt modelId="{ACCB97C1-C44C-4761-B898-74A093AC284A}" type="pres">
      <dgm:prSet presAssocID="{7439AA7C-B796-430C-8817-57D2D92C0EC8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0924AD1F-A289-445B-8EEE-BF81EFAD8041}" type="pres">
      <dgm:prSet presAssocID="{2AFC5DD6-FD9D-4A7E-8CDB-61B1096B6EA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C41381-597F-4CC0-93A2-951776AADA94}" type="pres">
      <dgm:prSet presAssocID="{6FC92E5C-C2AA-4BBC-93A6-A57E73CB476D}" presName="parTrans" presStyleLbl="sibTrans2D1" presStyleIdx="2" presStyleCnt="5"/>
      <dgm:spPr/>
      <dgm:t>
        <a:bodyPr/>
        <a:lstStyle/>
        <a:p>
          <a:endParaRPr lang="zh-CN" altLang="en-US"/>
        </a:p>
      </dgm:t>
    </dgm:pt>
    <dgm:pt modelId="{3F493E81-A16D-42ED-9826-214F2CF56D8D}" type="pres">
      <dgm:prSet presAssocID="{6FC92E5C-C2AA-4BBC-93A6-A57E73CB476D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4F93950A-37C0-4108-8BB6-1A4B58F33B78}" type="pres">
      <dgm:prSet presAssocID="{0408D54E-7785-46AA-8001-9998F6DFEB4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2FC888-794E-4945-AF7A-5AAFECD0185B}" type="pres">
      <dgm:prSet presAssocID="{D9948D21-F729-46F1-BD2F-C2474F3BDDFE}" presName="par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E1AB39A-96FC-420B-89EA-2DBA826D5E34}" type="pres">
      <dgm:prSet presAssocID="{D9948D21-F729-46F1-BD2F-C2474F3BDDFE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14CC3BA9-4C55-4332-A6F6-34169AA3F47A}" type="pres">
      <dgm:prSet presAssocID="{E61D3760-51D6-4E01-A066-8A8D6F2060E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77D6828-F25F-4606-A0C1-C39F19C3F330}" type="pres">
      <dgm:prSet presAssocID="{B4DF9828-205A-40E2-8289-037EAE44AA9A}" presName="parTrans" presStyleLbl="sibTrans2D1" presStyleIdx="4" presStyleCnt="5"/>
      <dgm:spPr/>
      <dgm:t>
        <a:bodyPr/>
        <a:lstStyle/>
        <a:p>
          <a:endParaRPr lang="zh-CN" altLang="en-US"/>
        </a:p>
      </dgm:t>
    </dgm:pt>
    <dgm:pt modelId="{889A7F10-D0E6-4023-A5DD-F154BF94CF0E}" type="pres">
      <dgm:prSet presAssocID="{B4DF9828-205A-40E2-8289-037EAE44AA9A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DD7D0D8-CEF4-480B-97A1-301BD05DA29B}" type="pres">
      <dgm:prSet presAssocID="{53D1DA39-0CE1-4E42-9BB1-D852952CC7F7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92E78C4-B93E-4439-85AB-2CA74D833EC1}" type="presOf" srcId="{53D1DA39-0CE1-4E42-9BB1-D852952CC7F7}" destId="{BDD7D0D8-CEF4-480B-97A1-301BD05DA29B}" srcOrd="0" destOrd="0" presId="urn:microsoft.com/office/officeart/2005/8/layout/radial5"/>
    <dgm:cxn modelId="{DC493202-56D0-4F47-899E-216CDC1EDC98}" type="presOf" srcId="{2AFC5DD6-FD9D-4A7E-8CDB-61B1096B6EAE}" destId="{0924AD1F-A289-445B-8EEE-BF81EFAD8041}" srcOrd="0" destOrd="0" presId="urn:microsoft.com/office/officeart/2005/8/layout/radial5"/>
    <dgm:cxn modelId="{809C2D99-0753-4703-9A31-A07A57CE1734}" type="presOf" srcId="{D9948D21-F729-46F1-BD2F-C2474F3BDDFE}" destId="{B82FC888-794E-4945-AF7A-5AAFECD0185B}" srcOrd="0" destOrd="0" presId="urn:microsoft.com/office/officeart/2005/8/layout/radial5"/>
    <dgm:cxn modelId="{01C3B553-EF4C-40FC-911B-6DBE20CE2679}" type="presOf" srcId="{B42924E5-52B0-437F-952B-B7A769F91983}" destId="{F831C848-C5F4-4E05-B6E1-F71A1BA13BF4}" srcOrd="0" destOrd="0" presId="urn:microsoft.com/office/officeart/2005/8/layout/radial5"/>
    <dgm:cxn modelId="{513B9E06-3D62-4D23-BA11-742DC9FD7BB0}" type="presOf" srcId="{B4DF9828-205A-40E2-8289-037EAE44AA9A}" destId="{877D6828-F25F-4606-A0C1-C39F19C3F330}" srcOrd="0" destOrd="0" presId="urn:microsoft.com/office/officeart/2005/8/layout/radial5"/>
    <dgm:cxn modelId="{FAF64339-68F7-47AE-9F64-232E01909749}" type="presOf" srcId="{BE1B8D89-BBD4-4F3B-9CF6-24B7BB460BF8}" destId="{C24011FA-E73E-4D4F-8921-6E06BC627505}" srcOrd="1" destOrd="0" presId="urn:microsoft.com/office/officeart/2005/8/layout/radial5"/>
    <dgm:cxn modelId="{BA12BE3F-1F35-4A0E-A662-C2C3664903EB}" type="presOf" srcId="{6FC92E5C-C2AA-4BBC-93A6-A57E73CB476D}" destId="{3F493E81-A16D-42ED-9826-214F2CF56D8D}" srcOrd="1" destOrd="0" presId="urn:microsoft.com/office/officeart/2005/8/layout/radial5"/>
    <dgm:cxn modelId="{D79E05A0-C886-4B83-8EB2-D2B485A4DFF0}" srcId="{6DA7FFBA-FE73-49B1-8B87-D9327B09B624}" destId="{87D67FB4-ACCA-4827-B1B5-B5AAA4A2B711}" srcOrd="0" destOrd="0" parTransId="{87DBCDD2-CE4C-4EFE-8CE8-FA8280E61770}" sibTransId="{D24EAB72-E7CA-4040-AF1F-2FA74220FC61}"/>
    <dgm:cxn modelId="{4FDA3E48-1B3A-4E2A-BE8D-8F7481721D2F}" type="presOf" srcId="{BE1B8D89-BBD4-4F3B-9CF6-24B7BB460BF8}" destId="{5C9E6F83-01BF-472D-B7F6-D56F163DE3B1}" srcOrd="0" destOrd="0" presId="urn:microsoft.com/office/officeart/2005/8/layout/radial5"/>
    <dgm:cxn modelId="{3AF135FA-3B94-4AF1-9D02-03B077DE427C}" srcId="{87D67FB4-ACCA-4827-B1B5-B5AAA4A2B711}" destId="{B42924E5-52B0-437F-952B-B7A769F91983}" srcOrd="0" destOrd="0" parTransId="{BE1B8D89-BBD4-4F3B-9CF6-24B7BB460BF8}" sibTransId="{24ADFA3A-9CDD-40D7-ABE5-94F3351CC0E9}"/>
    <dgm:cxn modelId="{F648C803-A4EC-4DD8-883F-F305D70C9B6E}" srcId="{87D67FB4-ACCA-4827-B1B5-B5AAA4A2B711}" destId="{53D1DA39-0CE1-4E42-9BB1-D852952CC7F7}" srcOrd="4" destOrd="0" parTransId="{B4DF9828-205A-40E2-8289-037EAE44AA9A}" sibTransId="{59C3901E-D748-427B-8BC7-6D8757D9FA3C}"/>
    <dgm:cxn modelId="{DAB563C7-69F3-4EC7-A54A-037B63C939DA}" srcId="{87D67FB4-ACCA-4827-B1B5-B5AAA4A2B711}" destId="{0408D54E-7785-46AA-8001-9998F6DFEB45}" srcOrd="2" destOrd="0" parTransId="{6FC92E5C-C2AA-4BBC-93A6-A57E73CB476D}" sibTransId="{A3C5323D-ECC5-4535-8550-A7A833744185}"/>
    <dgm:cxn modelId="{DD5B6C2B-0C3B-4EF8-8CE1-E082B6BA938E}" type="presOf" srcId="{6DA7FFBA-FE73-49B1-8B87-D9327B09B624}" destId="{96BBC5D0-6DCB-43C3-9198-8CA9A501051D}" srcOrd="0" destOrd="0" presId="urn:microsoft.com/office/officeart/2005/8/layout/radial5"/>
    <dgm:cxn modelId="{A1D4B2AF-D87F-4F44-817C-E42C37EA9721}" type="presOf" srcId="{87D67FB4-ACCA-4827-B1B5-B5AAA4A2B711}" destId="{2BE57B1C-8B16-4136-BBA7-7F1110C0A119}" srcOrd="0" destOrd="0" presId="urn:microsoft.com/office/officeart/2005/8/layout/radial5"/>
    <dgm:cxn modelId="{4897A4AC-BE3A-4EAD-A9B7-677D9F024223}" type="presOf" srcId="{6FC92E5C-C2AA-4BBC-93A6-A57E73CB476D}" destId="{E0C41381-597F-4CC0-93A2-951776AADA94}" srcOrd="0" destOrd="0" presId="urn:microsoft.com/office/officeart/2005/8/layout/radial5"/>
    <dgm:cxn modelId="{0B03B0CF-9FAD-47C9-BE1D-CDF09744D2EC}" type="presOf" srcId="{E61D3760-51D6-4E01-A066-8A8D6F2060E2}" destId="{14CC3BA9-4C55-4332-A6F6-34169AA3F47A}" srcOrd="0" destOrd="0" presId="urn:microsoft.com/office/officeart/2005/8/layout/radial5"/>
    <dgm:cxn modelId="{18983D1A-2E6F-4363-ADB3-5C28A4A19316}" type="presOf" srcId="{7439AA7C-B796-430C-8817-57D2D92C0EC8}" destId="{28686670-B841-4DC0-8ECD-51BB47004861}" srcOrd="0" destOrd="0" presId="urn:microsoft.com/office/officeart/2005/8/layout/radial5"/>
    <dgm:cxn modelId="{CFB36F85-8D79-4CD1-8EA7-336532E4A5CC}" srcId="{87D67FB4-ACCA-4827-B1B5-B5AAA4A2B711}" destId="{2AFC5DD6-FD9D-4A7E-8CDB-61B1096B6EAE}" srcOrd="1" destOrd="0" parTransId="{7439AA7C-B796-430C-8817-57D2D92C0EC8}" sibTransId="{5B014857-BC21-4049-B690-50088BA5DB79}"/>
    <dgm:cxn modelId="{E0A11446-8697-4F5B-825A-DC0C8EAF78E3}" type="presOf" srcId="{D9948D21-F729-46F1-BD2F-C2474F3BDDFE}" destId="{2E1AB39A-96FC-420B-89EA-2DBA826D5E34}" srcOrd="1" destOrd="0" presId="urn:microsoft.com/office/officeart/2005/8/layout/radial5"/>
    <dgm:cxn modelId="{4A063534-7B73-4F9E-A9A1-257D68F9C90C}" type="presOf" srcId="{B4DF9828-205A-40E2-8289-037EAE44AA9A}" destId="{889A7F10-D0E6-4023-A5DD-F154BF94CF0E}" srcOrd="1" destOrd="0" presId="urn:microsoft.com/office/officeart/2005/8/layout/radial5"/>
    <dgm:cxn modelId="{58B1AADA-83DF-4078-924C-8D09C033EC41}" type="presOf" srcId="{7439AA7C-B796-430C-8817-57D2D92C0EC8}" destId="{ACCB97C1-C44C-4761-B898-74A093AC284A}" srcOrd="1" destOrd="0" presId="urn:microsoft.com/office/officeart/2005/8/layout/radial5"/>
    <dgm:cxn modelId="{EC63EFF5-75BF-4879-8070-84BB86F46646}" type="presOf" srcId="{0408D54E-7785-46AA-8001-9998F6DFEB45}" destId="{4F93950A-37C0-4108-8BB6-1A4B58F33B78}" srcOrd="0" destOrd="0" presId="urn:microsoft.com/office/officeart/2005/8/layout/radial5"/>
    <dgm:cxn modelId="{6F6B678D-FEA9-4C7F-B854-7335F078EC52}" srcId="{87D67FB4-ACCA-4827-B1B5-B5AAA4A2B711}" destId="{E61D3760-51D6-4E01-A066-8A8D6F2060E2}" srcOrd="3" destOrd="0" parTransId="{D9948D21-F729-46F1-BD2F-C2474F3BDDFE}" sibTransId="{5036C6C7-1F37-4048-9B20-1D188EF69BF5}"/>
    <dgm:cxn modelId="{F3F1AAEF-BB71-48E2-AE10-FBC942EEBD1F}" type="presParOf" srcId="{96BBC5D0-6DCB-43C3-9198-8CA9A501051D}" destId="{2BE57B1C-8B16-4136-BBA7-7F1110C0A119}" srcOrd="0" destOrd="0" presId="urn:microsoft.com/office/officeart/2005/8/layout/radial5"/>
    <dgm:cxn modelId="{D50170F6-FB4F-4156-A8D6-78E4A688AEA5}" type="presParOf" srcId="{96BBC5D0-6DCB-43C3-9198-8CA9A501051D}" destId="{5C9E6F83-01BF-472D-B7F6-D56F163DE3B1}" srcOrd="1" destOrd="0" presId="urn:microsoft.com/office/officeart/2005/8/layout/radial5"/>
    <dgm:cxn modelId="{82B4C9CC-1330-43BA-BCF6-6DEC7B8310C4}" type="presParOf" srcId="{5C9E6F83-01BF-472D-B7F6-D56F163DE3B1}" destId="{C24011FA-E73E-4D4F-8921-6E06BC627505}" srcOrd="0" destOrd="0" presId="urn:microsoft.com/office/officeart/2005/8/layout/radial5"/>
    <dgm:cxn modelId="{2DB05E9E-E693-4CB6-BEEF-FFFDBABB737B}" type="presParOf" srcId="{96BBC5D0-6DCB-43C3-9198-8CA9A501051D}" destId="{F831C848-C5F4-4E05-B6E1-F71A1BA13BF4}" srcOrd="2" destOrd="0" presId="urn:microsoft.com/office/officeart/2005/8/layout/radial5"/>
    <dgm:cxn modelId="{8EE8AA74-AB07-4ED6-A848-A8A1D12F613A}" type="presParOf" srcId="{96BBC5D0-6DCB-43C3-9198-8CA9A501051D}" destId="{28686670-B841-4DC0-8ECD-51BB47004861}" srcOrd="3" destOrd="0" presId="urn:microsoft.com/office/officeart/2005/8/layout/radial5"/>
    <dgm:cxn modelId="{0C6D66C8-3B7D-4A4E-BE27-223A957EE299}" type="presParOf" srcId="{28686670-B841-4DC0-8ECD-51BB47004861}" destId="{ACCB97C1-C44C-4761-B898-74A093AC284A}" srcOrd="0" destOrd="0" presId="urn:microsoft.com/office/officeart/2005/8/layout/radial5"/>
    <dgm:cxn modelId="{AA9FAC9F-55BC-4E4B-A31D-2E927B6E2F03}" type="presParOf" srcId="{96BBC5D0-6DCB-43C3-9198-8CA9A501051D}" destId="{0924AD1F-A289-445B-8EEE-BF81EFAD8041}" srcOrd="4" destOrd="0" presId="urn:microsoft.com/office/officeart/2005/8/layout/radial5"/>
    <dgm:cxn modelId="{DDE0E26A-5F14-4AD0-87EA-0E8B9C7A8CCA}" type="presParOf" srcId="{96BBC5D0-6DCB-43C3-9198-8CA9A501051D}" destId="{E0C41381-597F-4CC0-93A2-951776AADA94}" srcOrd="5" destOrd="0" presId="urn:microsoft.com/office/officeart/2005/8/layout/radial5"/>
    <dgm:cxn modelId="{C9113367-2F46-4F9B-80D7-E476584A9FCA}" type="presParOf" srcId="{E0C41381-597F-4CC0-93A2-951776AADA94}" destId="{3F493E81-A16D-42ED-9826-214F2CF56D8D}" srcOrd="0" destOrd="0" presId="urn:microsoft.com/office/officeart/2005/8/layout/radial5"/>
    <dgm:cxn modelId="{46483C00-A362-4A4A-9F84-AFA0B19AABBC}" type="presParOf" srcId="{96BBC5D0-6DCB-43C3-9198-8CA9A501051D}" destId="{4F93950A-37C0-4108-8BB6-1A4B58F33B78}" srcOrd="6" destOrd="0" presId="urn:microsoft.com/office/officeart/2005/8/layout/radial5"/>
    <dgm:cxn modelId="{02E88012-01D2-44E8-8C02-EE5BE214012C}" type="presParOf" srcId="{96BBC5D0-6DCB-43C3-9198-8CA9A501051D}" destId="{B82FC888-794E-4945-AF7A-5AAFECD0185B}" srcOrd="7" destOrd="0" presId="urn:microsoft.com/office/officeart/2005/8/layout/radial5"/>
    <dgm:cxn modelId="{9EAAD756-D0EC-4190-B328-820285527092}" type="presParOf" srcId="{B82FC888-794E-4945-AF7A-5AAFECD0185B}" destId="{2E1AB39A-96FC-420B-89EA-2DBA826D5E34}" srcOrd="0" destOrd="0" presId="urn:microsoft.com/office/officeart/2005/8/layout/radial5"/>
    <dgm:cxn modelId="{D57AC1BA-F242-4ADD-8813-A3088B9EDF3C}" type="presParOf" srcId="{96BBC5D0-6DCB-43C3-9198-8CA9A501051D}" destId="{14CC3BA9-4C55-4332-A6F6-34169AA3F47A}" srcOrd="8" destOrd="0" presId="urn:microsoft.com/office/officeart/2005/8/layout/radial5"/>
    <dgm:cxn modelId="{1713F1FB-7924-4A3A-8E8D-EFDAC627D17F}" type="presParOf" srcId="{96BBC5D0-6DCB-43C3-9198-8CA9A501051D}" destId="{877D6828-F25F-4606-A0C1-C39F19C3F330}" srcOrd="9" destOrd="0" presId="urn:microsoft.com/office/officeart/2005/8/layout/radial5"/>
    <dgm:cxn modelId="{4EFA7003-A640-46A0-808E-B70C75809F5B}" type="presParOf" srcId="{877D6828-F25F-4606-A0C1-C39F19C3F330}" destId="{889A7F10-D0E6-4023-A5DD-F154BF94CF0E}" srcOrd="0" destOrd="0" presId="urn:microsoft.com/office/officeart/2005/8/layout/radial5"/>
    <dgm:cxn modelId="{22779C9E-60BC-4AFB-AE26-74D9408B9B57}" type="presParOf" srcId="{96BBC5D0-6DCB-43C3-9198-8CA9A501051D}" destId="{BDD7D0D8-CEF4-480B-97A1-301BD05DA29B}" srcOrd="10" destOrd="0" presId="urn:microsoft.com/office/officeart/2005/8/layout/radial5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DE98D9D-FC07-47B2-83D4-D55234BE796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8EF4D32-D6F1-4699-80CE-D499C5727E78}">
      <dgm:prSet phldrT="[文本]"/>
      <dgm:spPr>
        <a:solidFill>
          <a:srgbClr val="92D05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altLang="zh-CN" dirty="0" smtClean="0">
              <a:solidFill>
                <a:schemeClr val="tx2"/>
              </a:solidFill>
            </a:rPr>
            <a:t>Android market</a:t>
          </a:r>
          <a:r>
            <a:rPr lang="zh-CN" altLang="en-US" dirty="0" smtClean="0">
              <a:solidFill>
                <a:schemeClr val="tx2"/>
              </a:solidFill>
            </a:rPr>
            <a:t>与第三方软件商店并存</a:t>
          </a:r>
          <a:endParaRPr lang="zh-CN" altLang="en-US" dirty="0">
            <a:solidFill>
              <a:schemeClr val="tx2"/>
            </a:solidFill>
          </a:endParaRPr>
        </a:p>
      </dgm:t>
    </dgm:pt>
    <dgm:pt modelId="{7B3DF308-A2C6-4FD7-9349-9C31DCD18F3A}" type="parTrans" cxnId="{A922A512-1D67-4A57-AF80-1DD7C1392587}">
      <dgm:prSet/>
      <dgm:spPr/>
      <dgm:t>
        <a:bodyPr/>
        <a:lstStyle/>
        <a:p>
          <a:endParaRPr lang="zh-CN" altLang="en-US"/>
        </a:p>
      </dgm:t>
    </dgm:pt>
    <dgm:pt modelId="{196CE065-A911-465C-A2F2-80D2D6FAEF7B}" type="sibTrans" cxnId="{A922A512-1D67-4A57-AF80-1DD7C1392587}">
      <dgm:prSet/>
      <dgm:spPr/>
      <dgm:t>
        <a:bodyPr/>
        <a:lstStyle/>
        <a:p>
          <a:endParaRPr lang="zh-CN" altLang="en-US"/>
        </a:p>
      </dgm:t>
    </dgm:pt>
    <dgm:pt modelId="{459A9710-1A03-4AE4-A516-08F68790CA14}">
      <dgm:prSet phldrT="[文本]"/>
      <dgm:spPr>
        <a:solidFill>
          <a:srgbClr val="92D05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zh-CN" altLang="en-US" dirty="0" smtClean="0">
              <a:solidFill>
                <a:schemeClr val="tx2"/>
              </a:solidFill>
            </a:rPr>
            <a:t>收费模式存在区域差异</a:t>
          </a:r>
          <a:endParaRPr lang="zh-CN" altLang="en-US" dirty="0">
            <a:solidFill>
              <a:schemeClr val="tx2"/>
            </a:solidFill>
          </a:endParaRPr>
        </a:p>
      </dgm:t>
    </dgm:pt>
    <dgm:pt modelId="{DCCCA24B-46E3-4145-9065-C5A1C95420B7}" type="parTrans" cxnId="{E169B919-E6A4-48E1-8090-CAA3F9A5B0F5}">
      <dgm:prSet/>
      <dgm:spPr/>
      <dgm:t>
        <a:bodyPr/>
        <a:lstStyle/>
        <a:p>
          <a:endParaRPr lang="zh-CN" altLang="en-US"/>
        </a:p>
      </dgm:t>
    </dgm:pt>
    <dgm:pt modelId="{B84DC8E5-DB37-42D2-AC7E-6C521B8C0DDF}" type="sibTrans" cxnId="{E169B919-E6A4-48E1-8090-CAA3F9A5B0F5}">
      <dgm:prSet/>
      <dgm:spPr/>
      <dgm:t>
        <a:bodyPr/>
        <a:lstStyle/>
        <a:p>
          <a:endParaRPr lang="zh-CN" altLang="en-US"/>
        </a:p>
      </dgm:t>
    </dgm:pt>
    <dgm:pt modelId="{19D81931-61AD-4D63-82D3-C49EF1EB8BDE}">
      <dgm:prSet phldrT="[文本]"/>
      <dgm:spPr>
        <a:solidFill>
          <a:srgbClr val="92D05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zh-CN" altLang="en-US" dirty="0" smtClean="0">
              <a:solidFill>
                <a:schemeClr val="tx2"/>
              </a:solidFill>
            </a:rPr>
            <a:t>缺乏类似</a:t>
          </a:r>
          <a:r>
            <a:rPr lang="en-US" altLang="zh-CN" dirty="0" smtClean="0">
              <a:solidFill>
                <a:schemeClr val="tx2"/>
              </a:solidFill>
            </a:rPr>
            <a:t>iTunes</a:t>
          </a:r>
          <a:r>
            <a:rPr lang="zh-CN" altLang="en-US" dirty="0" smtClean="0">
              <a:solidFill>
                <a:schemeClr val="tx2"/>
              </a:solidFill>
            </a:rPr>
            <a:t>的官方</a:t>
          </a:r>
          <a:r>
            <a:rPr lang="en-US" altLang="zh-CN" dirty="0" smtClean="0">
              <a:solidFill>
                <a:schemeClr val="tx2"/>
              </a:solidFill>
            </a:rPr>
            <a:t>PC</a:t>
          </a:r>
          <a:r>
            <a:rPr lang="zh-CN" altLang="en-US" dirty="0" smtClean="0">
              <a:solidFill>
                <a:schemeClr val="tx2"/>
              </a:solidFill>
            </a:rPr>
            <a:t>客户端</a:t>
          </a:r>
          <a:endParaRPr lang="zh-CN" altLang="en-US" dirty="0">
            <a:solidFill>
              <a:schemeClr val="tx2"/>
            </a:solidFill>
          </a:endParaRPr>
        </a:p>
      </dgm:t>
    </dgm:pt>
    <dgm:pt modelId="{5D8A47C8-386A-44D7-ADCC-CAE0ACD35174}" type="parTrans" cxnId="{8A31AD7C-C323-427E-8AAF-606C7AD7EDD1}">
      <dgm:prSet/>
      <dgm:spPr/>
      <dgm:t>
        <a:bodyPr/>
        <a:lstStyle/>
        <a:p>
          <a:endParaRPr lang="zh-CN" altLang="en-US"/>
        </a:p>
      </dgm:t>
    </dgm:pt>
    <dgm:pt modelId="{EBA2E344-B793-439D-8C8C-3F6949D3D0C7}" type="sibTrans" cxnId="{8A31AD7C-C323-427E-8AAF-606C7AD7EDD1}">
      <dgm:prSet/>
      <dgm:spPr/>
      <dgm:t>
        <a:bodyPr/>
        <a:lstStyle/>
        <a:p>
          <a:endParaRPr lang="zh-CN" altLang="en-US"/>
        </a:p>
      </dgm:t>
    </dgm:pt>
    <dgm:pt modelId="{2184E06F-59AC-411A-A1E7-CEF838C530C6}">
      <dgm:prSet/>
      <dgm:spPr>
        <a:solidFill>
          <a:srgbClr val="92D05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zh-CN" altLang="en-US" dirty="0" smtClean="0">
              <a:solidFill>
                <a:schemeClr val="tx2"/>
              </a:solidFill>
            </a:rPr>
            <a:t>应用软件数量快速增长</a:t>
          </a:r>
          <a:endParaRPr lang="zh-CN" altLang="en-US" dirty="0">
            <a:solidFill>
              <a:schemeClr val="tx2"/>
            </a:solidFill>
          </a:endParaRPr>
        </a:p>
      </dgm:t>
    </dgm:pt>
    <dgm:pt modelId="{0994B50F-CF6F-4834-B3BB-19FE0A3F21F3}" type="parTrans" cxnId="{65317200-60DB-44BB-9BE4-AD33BCE98AA0}">
      <dgm:prSet/>
      <dgm:spPr/>
      <dgm:t>
        <a:bodyPr/>
        <a:lstStyle/>
        <a:p>
          <a:endParaRPr lang="zh-CN" altLang="en-US"/>
        </a:p>
      </dgm:t>
    </dgm:pt>
    <dgm:pt modelId="{CF90F659-764D-4728-B7B2-8E950CE58136}" type="sibTrans" cxnId="{65317200-60DB-44BB-9BE4-AD33BCE98AA0}">
      <dgm:prSet/>
      <dgm:spPr/>
      <dgm:t>
        <a:bodyPr/>
        <a:lstStyle/>
        <a:p>
          <a:endParaRPr lang="zh-CN" altLang="en-US"/>
        </a:p>
      </dgm:t>
    </dgm:pt>
    <dgm:pt modelId="{136D1F11-9F98-4568-A8E2-4128D05EFA38}" type="pres">
      <dgm:prSet presAssocID="{1DE98D9D-FC07-47B2-83D4-D55234BE796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DAAA047-720A-48E3-8FF3-1437933737E5}" type="pres">
      <dgm:prSet presAssocID="{2184E06F-59AC-411A-A1E7-CEF838C530C6}" presName="parentLin" presStyleCnt="0"/>
      <dgm:spPr/>
    </dgm:pt>
    <dgm:pt modelId="{90F5FE76-C3B0-427B-ADAB-B353B8CB1495}" type="pres">
      <dgm:prSet presAssocID="{2184E06F-59AC-411A-A1E7-CEF838C530C6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A1CEBB40-FE35-43D8-AF9A-FF657C2DFE49}" type="pres">
      <dgm:prSet presAssocID="{2184E06F-59AC-411A-A1E7-CEF838C530C6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54094A9-8F32-46A6-AFF1-1B8CB3337E28}" type="pres">
      <dgm:prSet presAssocID="{2184E06F-59AC-411A-A1E7-CEF838C530C6}" presName="negativeSpace" presStyleCnt="0"/>
      <dgm:spPr/>
    </dgm:pt>
    <dgm:pt modelId="{B634739F-001A-4F57-BB5F-DF9C80D5978A}" type="pres">
      <dgm:prSet presAssocID="{2184E06F-59AC-411A-A1E7-CEF838C530C6}" presName="childText" presStyleLbl="conFgAcc1" presStyleIdx="0" presStyleCnt="4">
        <dgm:presLayoutVars>
          <dgm:bulletEnabled val="1"/>
        </dgm:presLayoutVars>
      </dgm:prSet>
      <dgm:spPr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  <dgm:pt modelId="{B709FA00-F31A-4AA4-A63F-B764986A419A}" type="pres">
      <dgm:prSet presAssocID="{CF90F659-764D-4728-B7B2-8E950CE58136}" presName="spaceBetweenRectangles" presStyleCnt="0"/>
      <dgm:spPr/>
    </dgm:pt>
    <dgm:pt modelId="{ABC0F560-90B4-452A-AA45-76E11A57966E}" type="pres">
      <dgm:prSet presAssocID="{08EF4D32-D6F1-4699-80CE-D499C5727E78}" presName="parentLin" presStyleCnt="0"/>
      <dgm:spPr/>
    </dgm:pt>
    <dgm:pt modelId="{FDCF084A-C0C9-404D-87E5-D1BC2E068DCD}" type="pres">
      <dgm:prSet presAssocID="{08EF4D32-D6F1-4699-80CE-D499C5727E78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E348D183-D9B7-4C8C-97C8-E0384470852A}" type="pres">
      <dgm:prSet presAssocID="{08EF4D32-D6F1-4699-80CE-D499C5727E78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FECBE5C-31FA-4C1E-BB89-C794D23352B5}" type="pres">
      <dgm:prSet presAssocID="{08EF4D32-D6F1-4699-80CE-D499C5727E78}" presName="negativeSpace" presStyleCnt="0"/>
      <dgm:spPr/>
    </dgm:pt>
    <dgm:pt modelId="{26443DA8-68D9-49A7-BE80-F7A01FEE9713}" type="pres">
      <dgm:prSet presAssocID="{08EF4D32-D6F1-4699-80CE-D499C5727E78}" presName="childText" presStyleLbl="conFgAcc1" presStyleIdx="1" presStyleCnt="4">
        <dgm:presLayoutVars>
          <dgm:bulletEnabled val="1"/>
        </dgm:presLayoutVars>
      </dgm:prSet>
      <dgm:spPr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  <dgm:pt modelId="{E303E5A3-FE9D-4E8C-B96B-65C65452140E}" type="pres">
      <dgm:prSet presAssocID="{196CE065-A911-465C-A2F2-80D2D6FAEF7B}" presName="spaceBetweenRectangles" presStyleCnt="0"/>
      <dgm:spPr/>
    </dgm:pt>
    <dgm:pt modelId="{550B929F-D623-43D3-838F-34B13BC971B8}" type="pres">
      <dgm:prSet presAssocID="{459A9710-1A03-4AE4-A516-08F68790CA14}" presName="parentLin" presStyleCnt="0"/>
      <dgm:spPr/>
    </dgm:pt>
    <dgm:pt modelId="{4915D038-211F-47F0-9D1F-3CCBED2108CC}" type="pres">
      <dgm:prSet presAssocID="{459A9710-1A03-4AE4-A516-08F68790CA14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8D46F9B9-E368-4581-A5DA-9E65BCBEF7B6}" type="pres">
      <dgm:prSet presAssocID="{459A9710-1A03-4AE4-A516-08F68790CA14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C6848E-56D0-4EAE-A71C-5B18C1889FD2}" type="pres">
      <dgm:prSet presAssocID="{459A9710-1A03-4AE4-A516-08F68790CA14}" presName="negativeSpace" presStyleCnt="0"/>
      <dgm:spPr/>
    </dgm:pt>
    <dgm:pt modelId="{15230C5D-2CC4-48EE-9269-013ED2258DB9}" type="pres">
      <dgm:prSet presAssocID="{459A9710-1A03-4AE4-A516-08F68790CA14}" presName="childText" presStyleLbl="conFgAcc1" presStyleIdx="2" presStyleCnt="4">
        <dgm:presLayoutVars>
          <dgm:bulletEnabled val="1"/>
        </dgm:presLayoutVars>
      </dgm:prSet>
      <dgm:spPr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  <dgm:pt modelId="{2D7D82E3-CDC2-44D7-8A6D-DBA87FA5690D}" type="pres">
      <dgm:prSet presAssocID="{B84DC8E5-DB37-42D2-AC7E-6C521B8C0DDF}" presName="spaceBetweenRectangles" presStyleCnt="0"/>
      <dgm:spPr/>
    </dgm:pt>
    <dgm:pt modelId="{4EDB43DA-6F33-4FAD-B27D-1A93A7BE9559}" type="pres">
      <dgm:prSet presAssocID="{19D81931-61AD-4D63-82D3-C49EF1EB8BDE}" presName="parentLin" presStyleCnt="0"/>
      <dgm:spPr/>
    </dgm:pt>
    <dgm:pt modelId="{46C7E44B-5CF5-4FC0-B561-20196E243AAB}" type="pres">
      <dgm:prSet presAssocID="{19D81931-61AD-4D63-82D3-C49EF1EB8BDE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78823477-0960-4182-BE03-B940D540B2FD}" type="pres">
      <dgm:prSet presAssocID="{19D81931-61AD-4D63-82D3-C49EF1EB8BDE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7A8880-E9B9-4588-8D57-74925430B440}" type="pres">
      <dgm:prSet presAssocID="{19D81931-61AD-4D63-82D3-C49EF1EB8BDE}" presName="negativeSpace" presStyleCnt="0"/>
      <dgm:spPr/>
    </dgm:pt>
    <dgm:pt modelId="{D5933D46-51F8-4415-8A59-22850DE09680}" type="pres">
      <dgm:prSet presAssocID="{19D81931-61AD-4D63-82D3-C49EF1EB8BDE}" presName="childText" presStyleLbl="conFgAcc1" presStyleIdx="3" presStyleCnt="4">
        <dgm:presLayoutVars>
          <dgm:bulletEnabled val="1"/>
        </dgm:presLayoutVars>
      </dgm:prSet>
      <dgm:spPr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E1791152-BF76-4246-B692-E0606997FAF2}" type="presOf" srcId="{08EF4D32-D6F1-4699-80CE-D499C5727E78}" destId="{E348D183-D9B7-4C8C-97C8-E0384470852A}" srcOrd="1" destOrd="0" presId="urn:microsoft.com/office/officeart/2005/8/layout/list1"/>
    <dgm:cxn modelId="{64FA8FE0-4231-4997-A7D7-D3BD8EEF2D37}" type="presOf" srcId="{2184E06F-59AC-411A-A1E7-CEF838C530C6}" destId="{90F5FE76-C3B0-427B-ADAB-B353B8CB1495}" srcOrd="0" destOrd="0" presId="urn:microsoft.com/office/officeart/2005/8/layout/list1"/>
    <dgm:cxn modelId="{EB924448-B21F-4F93-95E1-3B0F70C7164C}" type="presOf" srcId="{2184E06F-59AC-411A-A1E7-CEF838C530C6}" destId="{A1CEBB40-FE35-43D8-AF9A-FF657C2DFE49}" srcOrd="1" destOrd="0" presId="urn:microsoft.com/office/officeart/2005/8/layout/list1"/>
    <dgm:cxn modelId="{3510892B-C512-469E-9B67-B936B55DDEBE}" type="presOf" srcId="{08EF4D32-D6F1-4699-80CE-D499C5727E78}" destId="{FDCF084A-C0C9-404D-87E5-D1BC2E068DCD}" srcOrd="0" destOrd="0" presId="urn:microsoft.com/office/officeart/2005/8/layout/list1"/>
    <dgm:cxn modelId="{0ABE0052-E856-40E4-8939-B83516EE932B}" type="presOf" srcId="{459A9710-1A03-4AE4-A516-08F68790CA14}" destId="{4915D038-211F-47F0-9D1F-3CCBED2108CC}" srcOrd="0" destOrd="0" presId="urn:microsoft.com/office/officeart/2005/8/layout/list1"/>
    <dgm:cxn modelId="{A922A512-1D67-4A57-AF80-1DD7C1392587}" srcId="{1DE98D9D-FC07-47B2-83D4-D55234BE796D}" destId="{08EF4D32-D6F1-4699-80CE-D499C5727E78}" srcOrd="1" destOrd="0" parTransId="{7B3DF308-A2C6-4FD7-9349-9C31DCD18F3A}" sibTransId="{196CE065-A911-465C-A2F2-80D2D6FAEF7B}"/>
    <dgm:cxn modelId="{8A31AD7C-C323-427E-8AAF-606C7AD7EDD1}" srcId="{1DE98D9D-FC07-47B2-83D4-D55234BE796D}" destId="{19D81931-61AD-4D63-82D3-C49EF1EB8BDE}" srcOrd="3" destOrd="0" parTransId="{5D8A47C8-386A-44D7-ADCC-CAE0ACD35174}" sibTransId="{EBA2E344-B793-439D-8C8C-3F6949D3D0C7}"/>
    <dgm:cxn modelId="{A9915869-02D4-4876-A198-E0B4CFF55A69}" type="presOf" srcId="{459A9710-1A03-4AE4-A516-08F68790CA14}" destId="{8D46F9B9-E368-4581-A5DA-9E65BCBEF7B6}" srcOrd="1" destOrd="0" presId="urn:microsoft.com/office/officeart/2005/8/layout/list1"/>
    <dgm:cxn modelId="{E169B919-E6A4-48E1-8090-CAA3F9A5B0F5}" srcId="{1DE98D9D-FC07-47B2-83D4-D55234BE796D}" destId="{459A9710-1A03-4AE4-A516-08F68790CA14}" srcOrd="2" destOrd="0" parTransId="{DCCCA24B-46E3-4145-9065-C5A1C95420B7}" sibTransId="{B84DC8E5-DB37-42D2-AC7E-6C521B8C0DDF}"/>
    <dgm:cxn modelId="{EDF0C59C-475A-4575-9C8C-B8CE151982D4}" type="presOf" srcId="{1DE98D9D-FC07-47B2-83D4-D55234BE796D}" destId="{136D1F11-9F98-4568-A8E2-4128D05EFA38}" srcOrd="0" destOrd="0" presId="urn:microsoft.com/office/officeart/2005/8/layout/list1"/>
    <dgm:cxn modelId="{65317200-60DB-44BB-9BE4-AD33BCE98AA0}" srcId="{1DE98D9D-FC07-47B2-83D4-D55234BE796D}" destId="{2184E06F-59AC-411A-A1E7-CEF838C530C6}" srcOrd="0" destOrd="0" parTransId="{0994B50F-CF6F-4834-B3BB-19FE0A3F21F3}" sibTransId="{CF90F659-764D-4728-B7B2-8E950CE58136}"/>
    <dgm:cxn modelId="{C6555565-B600-4062-88E7-4CBEE60086E5}" type="presOf" srcId="{19D81931-61AD-4D63-82D3-C49EF1EB8BDE}" destId="{46C7E44B-5CF5-4FC0-B561-20196E243AAB}" srcOrd="0" destOrd="0" presId="urn:microsoft.com/office/officeart/2005/8/layout/list1"/>
    <dgm:cxn modelId="{CC6AB782-C431-4EE5-AC70-E61B3F214904}" type="presOf" srcId="{19D81931-61AD-4D63-82D3-C49EF1EB8BDE}" destId="{78823477-0960-4182-BE03-B940D540B2FD}" srcOrd="1" destOrd="0" presId="urn:microsoft.com/office/officeart/2005/8/layout/list1"/>
    <dgm:cxn modelId="{D671AD7A-A59D-4986-8A14-354CBE2809CD}" type="presParOf" srcId="{136D1F11-9F98-4568-A8E2-4128D05EFA38}" destId="{EDAAA047-720A-48E3-8FF3-1437933737E5}" srcOrd="0" destOrd="0" presId="urn:microsoft.com/office/officeart/2005/8/layout/list1"/>
    <dgm:cxn modelId="{E9779423-BA03-4459-8831-C718E03D42FD}" type="presParOf" srcId="{EDAAA047-720A-48E3-8FF3-1437933737E5}" destId="{90F5FE76-C3B0-427B-ADAB-B353B8CB1495}" srcOrd="0" destOrd="0" presId="urn:microsoft.com/office/officeart/2005/8/layout/list1"/>
    <dgm:cxn modelId="{7AFB4351-6229-4E3C-AF5F-2309CD3426CB}" type="presParOf" srcId="{EDAAA047-720A-48E3-8FF3-1437933737E5}" destId="{A1CEBB40-FE35-43D8-AF9A-FF657C2DFE49}" srcOrd="1" destOrd="0" presId="urn:microsoft.com/office/officeart/2005/8/layout/list1"/>
    <dgm:cxn modelId="{A7ED13A6-BFF0-42A9-BB3D-5C0E031DC36E}" type="presParOf" srcId="{136D1F11-9F98-4568-A8E2-4128D05EFA38}" destId="{C54094A9-8F32-46A6-AFF1-1B8CB3337E28}" srcOrd="1" destOrd="0" presId="urn:microsoft.com/office/officeart/2005/8/layout/list1"/>
    <dgm:cxn modelId="{9C2EE36E-9589-4E04-9993-CC7F8505529F}" type="presParOf" srcId="{136D1F11-9F98-4568-A8E2-4128D05EFA38}" destId="{B634739F-001A-4F57-BB5F-DF9C80D5978A}" srcOrd="2" destOrd="0" presId="urn:microsoft.com/office/officeart/2005/8/layout/list1"/>
    <dgm:cxn modelId="{7A9B147A-93A5-4B80-ACD1-26A7A2458253}" type="presParOf" srcId="{136D1F11-9F98-4568-A8E2-4128D05EFA38}" destId="{B709FA00-F31A-4AA4-A63F-B764986A419A}" srcOrd="3" destOrd="0" presId="urn:microsoft.com/office/officeart/2005/8/layout/list1"/>
    <dgm:cxn modelId="{545BE5D6-77BF-4B62-8014-943DD3CA6EF4}" type="presParOf" srcId="{136D1F11-9F98-4568-A8E2-4128D05EFA38}" destId="{ABC0F560-90B4-452A-AA45-76E11A57966E}" srcOrd="4" destOrd="0" presId="urn:microsoft.com/office/officeart/2005/8/layout/list1"/>
    <dgm:cxn modelId="{D9FD87C8-AB78-44B4-A87E-46045E44CA7C}" type="presParOf" srcId="{ABC0F560-90B4-452A-AA45-76E11A57966E}" destId="{FDCF084A-C0C9-404D-87E5-D1BC2E068DCD}" srcOrd="0" destOrd="0" presId="urn:microsoft.com/office/officeart/2005/8/layout/list1"/>
    <dgm:cxn modelId="{75F75064-119E-467C-9362-BF96B07198C4}" type="presParOf" srcId="{ABC0F560-90B4-452A-AA45-76E11A57966E}" destId="{E348D183-D9B7-4C8C-97C8-E0384470852A}" srcOrd="1" destOrd="0" presId="urn:microsoft.com/office/officeart/2005/8/layout/list1"/>
    <dgm:cxn modelId="{8BD15E8A-4EF0-4EC3-B55C-6E13C7626A30}" type="presParOf" srcId="{136D1F11-9F98-4568-A8E2-4128D05EFA38}" destId="{CFECBE5C-31FA-4C1E-BB89-C794D23352B5}" srcOrd="5" destOrd="0" presId="urn:microsoft.com/office/officeart/2005/8/layout/list1"/>
    <dgm:cxn modelId="{B3450EAD-D5F1-4B84-814A-82AC0AC5D69C}" type="presParOf" srcId="{136D1F11-9F98-4568-A8E2-4128D05EFA38}" destId="{26443DA8-68D9-49A7-BE80-F7A01FEE9713}" srcOrd="6" destOrd="0" presId="urn:microsoft.com/office/officeart/2005/8/layout/list1"/>
    <dgm:cxn modelId="{07943308-7172-4CDC-8BE1-E26DC0FAD400}" type="presParOf" srcId="{136D1F11-9F98-4568-A8E2-4128D05EFA38}" destId="{E303E5A3-FE9D-4E8C-B96B-65C65452140E}" srcOrd="7" destOrd="0" presId="urn:microsoft.com/office/officeart/2005/8/layout/list1"/>
    <dgm:cxn modelId="{B9D1B466-2474-40C9-8C1D-912150A3403A}" type="presParOf" srcId="{136D1F11-9F98-4568-A8E2-4128D05EFA38}" destId="{550B929F-D623-43D3-838F-34B13BC971B8}" srcOrd="8" destOrd="0" presId="urn:microsoft.com/office/officeart/2005/8/layout/list1"/>
    <dgm:cxn modelId="{CAD849AC-E5CC-4637-9233-E34B5DC3BF40}" type="presParOf" srcId="{550B929F-D623-43D3-838F-34B13BC971B8}" destId="{4915D038-211F-47F0-9D1F-3CCBED2108CC}" srcOrd="0" destOrd="0" presId="urn:microsoft.com/office/officeart/2005/8/layout/list1"/>
    <dgm:cxn modelId="{031237F1-2C1F-4187-8835-B904A2366F24}" type="presParOf" srcId="{550B929F-D623-43D3-838F-34B13BC971B8}" destId="{8D46F9B9-E368-4581-A5DA-9E65BCBEF7B6}" srcOrd="1" destOrd="0" presId="urn:microsoft.com/office/officeart/2005/8/layout/list1"/>
    <dgm:cxn modelId="{70F6D112-E531-4DF6-BE8C-4987621AB054}" type="presParOf" srcId="{136D1F11-9F98-4568-A8E2-4128D05EFA38}" destId="{AEC6848E-56D0-4EAE-A71C-5B18C1889FD2}" srcOrd="9" destOrd="0" presId="urn:microsoft.com/office/officeart/2005/8/layout/list1"/>
    <dgm:cxn modelId="{28DC70BB-D4AE-4486-AEE3-B78143EB0C38}" type="presParOf" srcId="{136D1F11-9F98-4568-A8E2-4128D05EFA38}" destId="{15230C5D-2CC4-48EE-9269-013ED2258DB9}" srcOrd="10" destOrd="0" presId="urn:microsoft.com/office/officeart/2005/8/layout/list1"/>
    <dgm:cxn modelId="{00C7C7EC-443A-4AD3-8DC8-02117F408F73}" type="presParOf" srcId="{136D1F11-9F98-4568-A8E2-4128D05EFA38}" destId="{2D7D82E3-CDC2-44D7-8A6D-DBA87FA5690D}" srcOrd="11" destOrd="0" presId="urn:microsoft.com/office/officeart/2005/8/layout/list1"/>
    <dgm:cxn modelId="{8A2EAD01-BA63-43EE-BE0F-A55D1B1269A8}" type="presParOf" srcId="{136D1F11-9F98-4568-A8E2-4128D05EFA38}" destId="{4EDB43DA-6F33-4FAD-B27D-1A93A7BE9559}" srcOrd="12" destOrd="0" presId="urn:microsoft.com/office/officeart/2005/8/layout/list1"/>
    <dgm:cxn modelId="{D4A6969D-19A2-426D-B66D-FBCDE23AAFE8}" type="presParOf" srcId="{4EDB43DA-6F33-4FAD-B27D-1A93A7BE9559}" destId="{46C7E44B-5CF5-4FC0-B561-20196E243AAB}" srcOrd="0" destOrd="0" presId="urn:microsoft.com/office/officeart/2005/8/layout/list1"/>
    <dgm:cxn modelId="{44274415-0E6A-45E5-BF49-86793FE3556B}" type="presParOf" srcId="{4EDB43DA-6F33-4FAD-B27D-1A93A7BE9559}" destId="{78823477-0960-4182-BE03-B940D540B2FD}" srcOrd="1" destOrd="0" presId="urn:microsoft.com/office/officeart/2005/8/layout/list1"/>
    <dgm:cxn modelId="{9360B6A3-8487-49AF-A1CB-69FB34BFF92D}" type="presParOf" srcId="{136D1F11-9F98-4568-A8E2-4128D05EFA38}" destId="{D77A8880-E9B9-4588-8D57-74925430B440}" srcOrd="13" destOrd="0" presId="urn:microsoft.com/office/officeart/2005/8/layout/list1"/>
    <dgm:cxn modelId="{E76C3678-2B1F-43DF-991E-9B8FB6BA2EB4}" type="presParOf" srcId="{136D1F11-9F98-4568-A8E2-4128D05EFA38}" destId="{D5933D46-51F8-4415-8A59-22850DE09680}" srcOrd="14" destOrd="0" presId="urn:microsoft.com/office/officeart/2005/8/layout/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3CFF9FB-1F2C-4F04-B96F-C264ABD212E4}" type="doc">
      <dgm:prSet loTypeId="urn:microsoft.com/office/officeart/2005/8/layout/process3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C256729-1419-40F7-A915-E2BDBD5E0C59}">
      <dgm:prSet phldrT="[文本]"/>
      <dgm:spPr>
        <a:solidFill>
          <a:srgbClr val="92D050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altLang="zh-CN" dirty="0" smtClean="0"/>
            <a:t>V1.5</a:t>
          </a:r>
          <a:endParaRPr lang="zh-CN" altLang="en-US" dirty="0"/>
        </a:p>
      </dgm:t>
    </dgm:pt>
    <dgm:pt modelId="{70F18416-FFE2-4551-B2D6-5140A56069CE}" type="parTrans" cxnId="{1CF6AD10-7880-4541-9017-EF9672C19B4F}">
      <dgm:prSet/>
      <dgm:spPr/>
      <dgm:t>
        <a:bodyPr/>
        <a:lstStyle/>
        <a:p>
          <a:endParaRPr lang="zh-CN" altLang="en-US"/>
        </a:p>
      </dgm:t>
    </dgm:pt>
    <dgm:pt modelId="{43D4EC19-7AF0-471E-95DD-FA0181E3BB04}" type="sibTrans" cxnId="{1CF6AD10-7880-4541-9017-EF9672C19B4F}">
      <dgm:prSet/>
      <dgm:spPr/>
      <dgm:t>
        <a:bodyPr/>
        <a:lstStyle/>
        <a:p>
          <a:endParaRPr lang="zh-CN" altLang="en-US"/>
        </a:p>
      </dgm:t>
    </dgm:pt>
    <dgm:pt modelId="{7E27CC5B-91FF-45DC-A78A-DF7D57EF2ABE}">
      <dgm:prSet phldrT="[文本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200" dirty="0" smtClean="0"/>
            <a:t>录像功能</a:t>
          </a:r>
          <a:endParaRPr lang="zh-CN" altLang="en-US" sz="1200" dirty="0"/>
        </a:p>
      </dgm:t>
    </dgm:pt>
    <dgm:pt modelId="{3A559DCB-92A0-437C-B5D8-111E9B068820}" type="parTrans" cxnId="{5936ED99-16D9-48D8-A1B2-88A5D93D7423}">
      <dgm:prSet/>
      <dgm:spPr/>
      <dgm:t>
        <a:bodyPr/>
        <a:lstStyle/>
        <a:p>
          <a:endParaRPr lang="zh-CN" altLang="en-US"/>
        </a:p>
      </dgm:t>
    </dgm:pt>
    <dgm:pt modelId="{27C79F36-1AAE-4D6E-A599-71B91F5DB4B7}" type="sibTrans" cxnId="{5936ED99-16D9-48D8-A1B2-88A5D93D7423}">
      <dgm:prSet/>
      <dgm:spPr/>
      <dgm:t>
        <a:bodyPr/>
        <a:lstStyle/>
        <a:p>
          <a:endParaRPr lang="zh-CN" altLang="en-US"/>
        </a:p>
      </dgm:t>
    </dgm:pt>
    <dgm:pt modelId="{BAEA615B-8433-4823-B2F5-62736A800E1C}">
      <dgm:prSet phldrT="[文本]"/>
      <dgm:spPr>
        <a:solidFill>
          <a:srgbClr val="92D050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altLang="zh-CN" dirty="0" smtClean="0"/>
            <a:t>V1.6</a:t>
          </a:r>
          <a:endParaRPr lang="zh-CN" altLang="en-US" dirty="0"/>
        </a:p>
      </dgm:t>
    </dgm:pt>
    <dgm:pt modelId="{27046B38-B8AE-418E-BB5B-EB09B6810CF1}" type="parTrans" cxnId="{74C418B0-037A-438E-A15E-BD2B41AC6B26}">
      <dgm:prSet/>
      <dgm:spPr/>
      <dgm:t>
        <a:bodyPr/>
        <a:lstStyle/>
        <a:p>
          <a:endParaRPr lang="zh-CN" altLang="en-US"/>
        </a:p>
      </dgm:t>
    </dgm:pt>
    <dgm:pt modelId="{90FD4922-3F19-4653-B3DB-8FD0443FE5D5}" type="sibTrans" cxnId="{74C418B0-037A-438E-A15E-BD2B41AC6B26}">
      <dgm:prSet/>
      <dgm:spPr/>
      <dgm:t>
        <a:bodyPr/>
        <a:lstStyle/>
        <a:p>
          <a:endParaRPr lang="zh-CN" altLang="en-US"/>
        </a:p>
      </dgm:t>
    </dgm:pt>
    <dgm:pt modelId="{390124A2-F69C-46FF-967A-AABC621810DB}">
      <dgm:prSet phldrT="[文本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200" dirty="0" smtClean="0"/>
            <a:t>集成</a:t>
          </a:r>
          <a:r>
            <a:rPr lang="en-US" altLang="zh-CN" sz="1050" dirty="0" smtClean="0"/>
            <a:t>Market</a:t>
          </a:r>
          <a:endParaRPr lang="zh-CN" altLang="en-US" sz="1050" dirty="0"/>
        </a:p>
      </dgm:t>
    </dgm:pt>
    <dgm:pt modelId="{DEDD62A9-4542-452D-83C8-0823E925FF97}" type="parTrans" cxnId="{3092033A-2E48-4414-B409-F5571ACD906C}">
      <dgm:prSet/>
      <dgm:spPr/>
      <dgm:t>
        <a:bodyPr/>
        <a:lstStyle/>
        <a:p>
          <a:endParaRPr lang="zh-CN" altLang="en-US"/>
        </a:p>
      </dgm:t>
    </dgm:pt>
    <dgm:pt modelId="{C6F2BB68-78B1-4662-B0BC-6C7941039C91}" type="sibTrans" cxnId="{3092033A-2E48-4414-B409-F5571ACD906C}">
      <dgm:prSet/>
      <dgm:spPr/>
      <dgm:t>
        <a:bodyPr/>
        <a:lstStyle/>
        <a:p>
          <a:endParaRPr lang="zh-CN" altLang="en-US"/>
        </a:p>
      </dgm:t>
    </dgm:pt>
    <dgm:pt modelId="{9ABDEB4D-69EC-4161-9195-6DBB7BE0B08C}">
      <dgm:prSet phldrT="[文本]"/>
      <dgm:spPr>
        <a:solidFill>
          <a:srgbClr val="92D050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altLang="zh-CN" dirty="0" smtClean="0"/>
            <a:t>V2.1</a:t>
          </a:r>
          <a:endParaRPr lang="zh-CN" altLang="en-US" dirty="0"/>
        </a:p>
      </dgm:t>
    </dgm:pt>
    <dgm:pt modelId="{3BB49F0A-D6BE-4D7E-B735-E6F52DFDF408}" type="parTrans" cxnId="{7CBD7045-77C8-4FB5-90C6-F28F5CAC66A5}">
      <dgm:prSet/>
      <dgm:spPr/>
      <dgm:t>
        <a:bodyPr/>
        <a:lstStyle/>
        <a:p>
          <a:endParaRPr lang="zh-CN" altLang="en-US"/>
        </a:p>
      </dgm:t>
    </dgm:pt>
    <dgm:pt modelId="{7F0F4012-3BD9-4FE1-A3A9-BF41E4C6B685}" type="sibTrans" cxnId="{7CBD7045-77C8-4FB5-90C6-F28F5CAC66A5}">
      <dgm:prSet/>
      <dgm:spPr/>
      <dgm:t>
        <a:bodyPr/>
        <a:lstStyle/>
        <a:p>
          <a:endParaRPr lang="zh-CN" altLang="en-US"/>
        </a:p>
      </dgm:t>
    </dgm:pt>
    <dgm:pt modelId="{577F8D59-A902-4064-9FB0-0EA09562E47E}">
      <dgm:prSet phldrT="[文本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100" dirty="0" smtClean="0"/>
            <a:t>用户界面改良</a:t>
          </a:r>
          <a:endParaRPr lang="zh-CN" altLang="en-US" sz="1100" dirty="0"/>
        </a:p>
      </dgm:t>
    </dgm:pt>
    <dgm:pt modelId="{6A7B582D-1E9A-4E08-8066-7CF41C42492C}" type="parTrans" cxnId="{0C153C84-A7DC-44BA-A049-B4CBBDAEB54C}">
      <dgm:prSet/>
      <dgm:spPr/>
      <dgm:t>
        <a:bodyPr/>
        <a:lstStyle/>
        <a:p>
          <a:endParaRPr lang="zh-CN" altLang="en-US"/>
        </a:p>
      </dgm:t>
    </dgm:pt>
    <dgm:pt modelId="{B90C5E86-9DFA-46EC-BECD-B9B8BDF110FD}" type="sibTrans" cxnId="{0C153C84-A7DC-44BA-A049-B4CBBDAEB54C}">
      <dgm:prSet/>
      <dgm:spPr/>
      <dgm:t>
        <a:bodyPr/>
        <a:lstStyle/>
        <a:p>
          <a:endParaRPr lang="zh-CN" altLang="en-US"/>
        </a:p>
      </dgm:t>
    </dgm:pt>
    <dgm:pt modelId="{60498291-6F7E-49AE-8553-AE266654AC18}">
      <dgm:prSet/>
      <dgm:spPr>
        <a:solidFill>
          <a:srgbClr val="92D050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altLang="zh-CN" dirty="0" smtClean="0"/>
            <a:t>V2.2</a:t>
          </a:r>
          <a:endParaRPr lang="zh-CN" altLang="en-US" dirty="0"/>
        </a:p>
      </dgm:t>
    </dgm:pt>
    <dgm:pt modelId="{AB2A116D-BFB8-491C-8C28-7F356027E416}" type="parTrans" cxnId="{FBA34D6F-3D6E-42A6-9A15-CD71C95FD33B}">
      <dgm:prSet/>
      <dgm:spPr/>
      <dgm:t>
        <a:bodyPr/>
        <a:lstStyle/>
        <a:p>
          <a:endParaRPr lang="zh-CN" altLang="en-US"/>
        </a:p>
      </dgm:t>
    </dgm:pt>
    <dgm:pt modelId="{83AB702F-51A0-414B-A58A-9664850C5738}" type="sibTrans" cxnId="{FBA34D6F-3D6E-42A6-9A15-CD71C95FD33B}">
      <dgm:prSet/>
      <dgm:spPr/>
      <dgm:t>
        <a:bodyPr/>
        <a:lstStyle/>
        <a:p>
          <a:endParaRPr lang="zh-CN" altLang="en-US"/>
        </a:p>
      </dgm:t>
    </dgm:pt>
    <dgm:pt modelId="{0D62A413-9825-4300-8874-82EE8285D5A5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100" dirty="0" smtClean="0"/>
            <a:t>完整支持</a:t>
          </a:r>
          <a:r>
            <a:rPr lang="en-US" altLang="zh-CN" sz="1100" dirty="0" smtClean="0"/>
            <a:t>Flash10.1</a:t>
          </a:r>
          <a:endParaRPr lang="zh-CN" altLang="en-US" sz="1100" dirty="0"/>
        </a:p>
      </dgm:t>
    </dgm:pt>
    <dgm:pt modelId="{D128BE73-7789-4B74-ADFE-C75A75552DF6}" type="parTrans" cxnId="{37D5EFB8-58D7-4DE4-8EE0-0C64B5615A64}">
      <dgm:prSet/>
      <dgm:spPr/>
      <dgm:t>
        <a:bodyPr/>
        <a:lstStyle/>
        <a:p>
          <a:endParaRPr lang="zh-CN" altLang="en-US"/>
        </a:p>
      </dgm:t>
    </dgm:pt>
    <dgm:pt modelId="{66046B9F-90B0-4A20-8ABF-63B927B7E992}" type="sibTrans" cxnId="{37D5EFB8-58D7-4DE4-8EE0-0C64B5615A64}">
      <dgm:prSet/>
      <dgm:spPr/>
      <dgm:t>
        <a:bodyPr/>
        <a:lstStyle/>
        <a:p>
          <a:endParaRPr lang="zh-CN" altLang="en-US"/>
        </a:p>
      </dgm:t>
    </dgm:pt>
    <dgm:pt modelId="{F01C7C7E-A46C-417C-8235-933708CEE33E}">
      <dgm:prSet/>
      <dgm:spPr>
        <a:solidFill>
          <a:srgbClr val="92D050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altLang="zh-CN" dirty="0" smtClean="0"/>
            <a:t>V2.3</a:t>
          </a:r>
          <a:endParaRPr lang="zh-CN" altLang="en-US" dirty="0"/>
        </a:p>
      </dgm:t>
    </dgm:pt>
    <dgm:pt modelId="{6AF731E7-550E-45E5-9D6C-F7094278C2CF}" type="parTrans" cxnId="{3C3F2540-7F7A-4EDE-8FC4-8A85A500E74B}">
      <dgm:prSet/>
      <dgm:spPr/>
      <dgm:t>
        <a:bodyPr/>
        <a:lstStyle/>
        <a:p>
          <a:endParaRPr lang="zh-CN" altLang="en-US"/>
        </a:p>
      </dgm:t>
    </dgm:pt>
    <dgm:pt modelId="{32928D9D-B766-497C-88AD-C19EB5DBB27E}" type="sibTrans" cxnId="{3C3F2540-7F7A-4EDE-8FC4-8A85A500E74B}">
      <dgm:prSet/>
      <dgm:spPr/>
      <dgm:t>
        <a:bodyPr/>
        <a:lstStyle/>
        <a:p>
          <a:endParaRPr lang="zh-CN" altLang="en-US"/>
        </a:p>
      </dgm:t>
    </dgm:pt>
    <dgm:pt modelId="{7F434B60-6BF4-4C72-993E-84B06D18C229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100" dirty="0" smtClean="0"/>
            <a:t>游戏支持提升</a:t>
          </a:r>
          <a:endParaRPr lang="zh-CN" altLang="en-US" sz="1100" dirty="0"/>
        </a:p>
      </dgm:t>
    </dgm:pt>
    <dgm:pt modelId="{181173F6-5163-4FC7-981B-A9899EDA1F48}" type="parTrans" cxnId="{E1010727-9416-477E-811A-8DEEF1138293}">
      <dgm:prSet/>
      <dgm:spPr/>
      <dgm:t>
        <a:bodyPr/>
        <a:lstStyle/>
        <a:p>
          <a:endParaRPr lang="zh-CN" altLang="en-US"/>
        </a:p>
      </dgm:t>
    </dgm:pt>
    <dgm:pt modelId="{2FBB5798-55FC-4F55-B913-137A77730F4F}" type="sibTrans" cxnId="{E1010727-9416-477E-811A-8DEEF1138293}">
      <dgm:prSet/>
      <dgm:spPr/>
      <dgm:t>
        <a:bodyPr/>
        <a:lstStyle/>
        <a:p>
          <a:endParaRPr lang="zh-CN" altLang="en-US"/>
        </a:p>
      </dgm:t>
    </dgm:pt>
    <dgm:pt modelId="{2819F49D-DB40-43EB-B69A-74045F96C132}">
      <dgm:prSet phldrT="[文本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200" dirty="0" smtClean="0"/>
            <a:t>蓝牙支持</a:t>
          </a:r>
          <a:endParaRPr lang="zh-CN" altLang="en-US" sz="1200" dirty="0"/>
        </a:p>
      </dgm:t>
    </dgm:pt>
    <dgm:pt modelId="{11FDFF41-D292-404C-8F6D-63E58F390EC0}" type="parTrans" cxnId="{92765F52-D432-4FF4-83AC-B8F829326661}">
      <dgm:prSet/>
      <dgm:spPr/>
      <dgm:t>
        <a:bodyPr/>
        <a:lstStyle/>
        <a:p>
          <a:endParaRPr lang="zh-CN" altLang="en-US"/>
        </a:p>
      </dgm:t>
    </dgm:pt>
    <dgm:pt modelId="{B810738F-CBD3-4FF7-9C6A-C0A9577E34FB}" type="sibTrans" cxnId="{92765F52-D432-4FF4-83AC-B8F829326661}">
      <dgm:prSet/>
      <dgm:spPr/>
      <dgm:t>
        <a:bodyPr/>
        <a:lstStyle/>
        <a:p>
          <a:endParaRPr lang="zh-CN" altLang="en-US"/>
        </a:p>
      </dgm:t>
    </dgm:pt>
    <dgm:pt modelId="{56F3DDD7-4F14-425F-B47E-4C8AC808FB50}">
      <dgm:prSet phldrT="[文本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200" dirty="0" smtClean="0"/>
            <a:t>复制粘贴</a:t>
          </a:r>
          <a:endParaRPr lang="zh-CN" altLang="en-US" sz="1200" dirty="0"/>
        </a:p>
      </dgm:t>
    </dgm:pt>
    <dgm:pt modelId="{0AE1BEA7-5F83-4C99-BAEA-5B461463FE60}" type="parTrans" cxnId="{74727427-2327-44C8-BD42-A4C16A3C40A2}">
      <dgm:prSet/>
      <dgm:spPr/>
      <dgm:t>
        <a:bodyPr/>
        <a:lstStyle/>
        <a:p>
          <a:endParaRPr lang="zh-CN" altLang="en-US"/>
        </a:p>
      </dgm:t>
    </dgm:pt>
    <dgm:pt modelId="{F60A8D1E-4AE9-47AB-B804-C79BBD716180}" type="sibTrans" cxnId="{74727427-2327-44C8-BD42-A4C16A3C40A2}">
      <dgm:prSet/>
      <dgm:spPr/>
      <dgm:t>
        <a:bodyPr/>
        <a:lstStyle/>
        <a:p>
          <a:endParaRPr lang="zh-CN" altLang="en-US"/>
        </a:p>
      </dgm:t>
    </dgm:pt>
    <dgm:pt modelId="{E2C24A1A-6FD3-4A28-86E3-76F097DEC33A}">
      <dgm:prSet phldrT="[文本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200" dirty="0" smtClean="0"/>
            <a:t>手势搜索</a:t>
          </a:r>
          <a:endParaRPr lang="zh-CN" altLang="en-US" sz="1200" dirty="0"/>
        </a:p>
      </dgm:t>
    </dgm:pt>
    <dgm:pt modelId="{E86058FD-72EC-4A59-B0A9-096857E2F4A0}" type="parTrans" cxnId="{550041C3-7603-4418-8821-B8B2B3A521E6}">
      <dgm:prSet/>
      <dgm:spPr/>
      <dgm:t>
        <a:bodyPr/>
        <a:lstStyle/>
        <a:p>
          <a:endParaRPr lang="zh-CN" altLang="en-US"/>
        </a:p>
      </dgm:t>
    </dgm:pt>
    <dgm:pt modelId="{46DECE77-AFD4-4043-84BF-3A6B9374171F}" type="sibTrans" cxnId="{550041C3-7603-4418-8821-B8B2B3A521E6}">
      <dgm:prSet/>
      <dgm:spPr/>
      <dgm:t>
        <a:bodyPr/>
        <a:lstStyle/>
        <a:p>
          <a:endParaRPr lang="zh-CN" altLang="en-US"/>
        </a:p>
      </dgm:t>
    </dgm:pt>
    <dgm:pt modelId="{6523682E-E407-4616-8934-A45B8D716E24}">
      <dgm:prSet phldrT="[文本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200" dirty="0" smtClean="0"/>
            <a:t>语音搜索</a:t>
          </a:r>
          <a:endParaRPr lang="zh-CN" altLang="en-US" sz="1200" dirty="0"/>
        </a:p>
      </dgm:t>
    </dgm:pt>
    <dgm:pt modelId="{16193EC4-34B7-4680-9C61-9408FECBF9F2}" type="parTrans" cxnId="{23FC66F5-400E-4A3B-996A-E38E31B44261}">
      <dgm:prSet/>
      <dgm:spPr/>
      <dgm:t>
        <a:bodyPr/>
        <a:lstStyle/>
        <a:p>
          <a:endParaRPr lang="zh-CN" altLang="en-US"/>
        </a:p>
      </dgm:t>
    </dgm:pt>
    <dgm:pt modelId="{EABA2E4F-7F8D-46B6-A924-45F9C5ECFAB6}" type="sibTrans" cxnId="{23FC66F5-400E-4A3B-996A-E38E31B44261}">
      <dgm:prSet/>
      <dgm:spPr/>
      <dgm:t>
        <a:bodyPr/>
        <a:lstStyle/>
        <a:p>
          <a:endParaRPr lang="zh-CN" altLang="en-US"/>
        </a:p>
      </dgm:t>
    </dgm:pt>
    <dgm:pt modelId="{A84595D3-30AF-4B0C-9621-3612E1E7E98B}">
      <dgm:prSet phldrT="[文本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200" dirty="0" smtClean="0"/>
            <a:t>支持非标准分辨率</a:t>
          </a:r>
          <a:endParaRPr lang="zh-CN" altLang="en-US" sz="1200" dirty="0"/>
        </a:p>
      </dgm:t>
    </dgm:pt>
    <dgm:pt modelId="{1D187A0F-5C9C-4FEA-9B31-40A4DC162B8B}" type="parTrans" cxnId="{60E9B3DD-97D4-44E1-91A4-91137EE79A08}">
      <dgm:prSet/>
      <dgm:spPr/>
      <dgm:t>
        <a:bodyPr/>
        <a:lstStyle/>
        <a:p>
          <a:endParaRPr lang="zh-CN" altLang="en-US"/>
        </a:p>
      </dgm:t>
    </dgm:pt>
    <dgm:pt modelId="{36AEA779-7A56-4C77-83C4-410A8A09EF21}" type="sibTrans" cxnId="{60E9B3DD-97D4-44E1-91A4-91137EE79A08}">
      <dgm:prSet/>
      <dgm:spPr/>
      <dgm:t>
        <a:bodyPr/>
        <a:lstStyle/>
        <a:p>
          <a:endParaRPr lang="zh-CN" altLang="en-US"/>
        </a:p>
      </dgm:t>
    </dgm:pt>
    <dgm:pt modelId="{D1406560-CD2C-48DE-AA39-8B7BDCD21BCB}">
      <dgm:prSet phldrT="[文本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100" dirty="0" smtClean="0"/>
            <a:t>动态墙纸</a:t>
          </a:r>
          <a:endParaRPr lang="zh-CN" altLang="en-US" sz="1100" dirty="0"/>
        </a:p>
      </dgm:t>
    </dgm:pt>
    <dgm:pt modelId="{6203AEC3-B061-4163-82DD-B8A7BCC96A1F}" type="parTrans" cxnId="{2A9EC2AF-42C7-4BF5-9751-B0839DE3C408}">
      <dgm:prSet/>
      <dgm:spPr/>
      <dgm:t>
        <a:bodyPr/>
        <a:lstStyle/>
        <a:p>
          <a:endParaRPr lang="zh-CN" altLang="en-US"/>
        </a:p>
      </dgm:t>
    </dgm:pt>
    <dgm:pt modelId="{9C5841DF-8D4E-4D14-9214-E9AF56D4240B}" type="sibTrans" cxnId="{2A9EC2AF-42C7-4BF5-9751-B0839DE3C408}">
      <dgm:prSet/>
      <dgm:spPr/>
      <dgm:t>
        <a:bodyPr/>
        <a:lstStyle/>
        <a:p>
          <a:endParaRPr lang="zh-CN" altLang="en-US"/>
        </a:p>
      </dgm:t>
    </dgm:pt>
    <dgm:pt modelId="{2F2603F6-A1C5-4F21-9640-66664618E5F8}">
      <dgm:prSet phldrT="[文本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100" dirty="0" smtClean="0"/>
            <a:t>改进虚拟键盘</a:t>
          </a:r>
          <a:endParaRPr lang="zh-CN" altLang="en-US" sz="1100" dirty="0"/>
        </a:p>
      </dgm:t>
    </dgm:pt>
    <dgm:pt modelId="{A5183A42-9FF0-42BF-83C4-68D8421E5324}" type="parTrans" cxnId="{DFABCCBD-9490-46D7-BA29-C91B31EAD654}">
      <dgm:prSet/>
      <dgm:spPr/>
      <dgm:t>
        <a:bodyPr/>
        <a:lstStyle/>
        <a:p>
          <a:endParaRPr lang="zh-CN" altLang="en-US"/>
        </a:p>
      </dgm:t>
    </dgm:pt>
    <dgm:pt modelId="{E5E7ADAD-DCBA-4DDA-9B5E-C1E62395A3E2}" type="sibTrans" cxnId="{DFABCCBD-9490-46D7-BA29-C91B31EAD654}">
      <dgm:prSet/>
      <dgm:spPr/>
      <dgm:t>
        <a:bodyPr/>
        <a:lstStyle/>
        <a:p>
          <a:endParaRPr lang="zh-CN" altLang="en-US"/>
        </a:p>
      </dgm:t>
    </dgm:pt>
    <dgm:pt modelId="{869918DC-34E2-4E47-991F-9F9BC8EC3B58}">
      <dgm:prSet phldrT="[文本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100" dirty="0" smtClean="0"/>
            <a:t>支持更多分辨率</a:t>
          </a:r>
          <a:endParaRPr lang="zh-CN" altLang="en-US" sz="1100" dirty="0"/>
        </a:p>
      </dgm:t>
    </dgm:pt>
    <dgm:pt modelId="{57D2CC15-2457-49C5-8087-70E7E6FCF288}" type="parTrans" cxnId="{BC928028-DCB9-490D-8A4B-05F335422EBB}">
      <dgm:prSet/>
      <dgm:spPr/>
      <dgm:t>
        <a:bodyPr/>
        <a:lstStyle/>
        <a:p>
          <a:endParaRPr lang="zh-CN" altLang="en-US"/>
        </a:p>
      </dgm:t>
    </dgm:pt>
    <dgm:pt modelId="{A7B449DE-CAC8-4065-AFD3-DA526C9BF848}" type="sibTrans" cxnId="{BC928028-DCB9-490D-8A4B-05F335422EBB}">
      <dgm:prSet/>
      <dgm:spPr/>
      <dgm:t>
        <a:bodyPr/>
        <a:lstStyle/>
        <a:p>
          <a:endParaRPr lang="zh-CN" altLang="en-US"/>
        </a:p>
      </dgm:t>
    </dgm:pt>
    <dgm:pt modelId="{AC110E9A-646E-496E-919A-D92D24604DE9}">
      <dgm:prSet phldrT="[文本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100" dirty="0" smtClean="0"/>
            <a:t>蓝牙</a:t>
          </a:r>
          <a:r>
            <a:rPr lang="en-US" altLang="zh-CN" sz="1100" dirty="0" smtClean="0"/>
            <a:t>2.1</a:t>
          </a:r>
          <a:endParaRPr lang="zh-CN" altLang="en-US" sz="1100" dirty="0"/>
        </a:p>
      </dgm:t>
    </dgm:pt>
    <dgm:pt modelId="{264FEDFC-0A9A-4132-9030-EADE2D822321}" type="parTrans" cxnId="{28EF1AA5-5388-4D1D-94BB-352B7987A16E}">
      <dgm:prSet/>
      <dgm:spPr/>
      <dgm:t>
        <a:bodyPr/>
        <a:lstStyle/>
        <a:p>
          <a:endParaRPr lang="zh-CN" altLang="en-US"/>
        </a:p>
      </dgm:t>
    </dgm:pt>
    <dgm:pt modelId="{C02E3866-16A0-4594-AA83-09761C785662}" type="sibTrans" cxnId="{28EF1AA5-5388-4D1D-94BB-352B7987A16E}">
      <dgm:prSet/>
      <dgm:spPr/>
      <dgm:t>
        <a:bodyPr/>
        <a:lstStyle/>
        <a:p>
          <a:endParaRPr lang="zh-CN" altLang="en-US"/>
        </a:p>
      </dgm:t>
    </dgm:pt>
    <dgm:pt modelId="{EF93DC40-C17C-460C-80A7-6BC1F428C083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100" dirty="0" smtClean="0"/>
            <a:t>移动热点功能</a:t>
          </a:r>
          <a:endParaRPr lang="zh-CN" altLang="en-US" sz="1100" dirty="0"/>
        </a:p>
      </dgm:t>
    </dgm:pt>
    <dgm:pt modelId="{8EA21A9D-29CA-47BB-A241-8536B91F9E79}" type="parTrans" cxnId="{87D7AB5D-0695-426E-A2DD-74578722C6CA}">
      <dgm:prSet/>
      <dgm:spPr/>
      <dgm:t>
        <a:bodyPr/>
        <a:lstStyle/>
        <a:p>
          <a:endParaRPr lang="zh-CN" altLang="en-US"/>
        </a:p>
      </dgm:t>
    </dgm:pt>
    <dgm:pt modelId="{1239DE33-C45B-4690-8001-E31592263543}" type="sibTrans" cxnId="{87D7AB5D-0695-426E-A2DD-74578722C6CA}">
      <dgm:prSet/>
      <dgm:spPr/>
      <dgm:t>
        <a:bodyPr/>
        <a:lstStyle/>
        <a:p>
          <a:endParaRPr lang="zh-CN" altLang="en-US"/>
        </a:p>
      </dgm:t>
    </dgm:pt>
    <dgm:pt modelId="{2A94E8E9-83AA-4597-A7CE-BADC48AC15AD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100" dirty="0" smtClean="0"/>
            <a:t>程序可安装于存储卡上</a:t>
          </a:r>
          <a:endParaRPr lang="zh-CN" altLang="en-US" sz="1100" dirty="0"/>
        </a:p>
      </dgm:t>
    </dgm:pt>
    <dgm:pt modelId="{96774AD5-AC78-40CA-A56F-3B78E311DBED}" type="parTrans" cxnId="{9E158919-7FBE-4014-8E04-A03A66889354}">
      <dgm:prSet/>
      <dgm:spPr/>
      <dgm:t>
        <a:bodyPr/>
        <a:lstStyle/>
        <a:p>
          <a:endParaRPr lang="zh-CN" altLang="en-US"/>
        </a:p>
      </dgm:t>
    </dgm:pt>
    <dgm:pt modelId="{BD782230-1CA0-4E9C-957C-E58FA45EBA0E}" type="sibTrans" cxnId="{9E158919-7FBE-4014-8E04-A03A66889354}">
      <dgm:prSet/>
      <dgm:spPr/>
      <dgm:t>
        <a:bodyPr/>
        <a:lstStyle/>
        <a:p>
          <a:endParaRPr lang="zh-CN" altLang="en-US"/>
        </a:p>
      </dgm:t>
    </dgm:pt>
    <dgm:pt modelId="{79A6DEA6-F225-4295-BEC2-9F0E4169FF1B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100" dirty="0" smtClean="0"/>
            <a:t>蓝牙语音拨号</a:t>
          </a:r>
          <a:endParaRPr lang="zh-CN" altLang="en-US" sz="1100" dirty="0"/>
        </a:p>
      </dgm:t>
    </dgm:pt>
    <dgm:pt modelId="{1358E56E-278A-47AD-8098-19BADCB53753}" type="parTrans" cxnId="{60E9FF9B-EF99-47EE-928E-B14C35F7AD0D}">
      <dgm:prSet/>
      <dgm:spPr/>
      <dgm:t>
        <a:bodyPr/>
        <a:lstStyle/>
        <a:p>
          <a:endParaRPr lang="zh-CN" altLang="en-US"/>
        </a:p>
      </dgm:t>
    </dgm:pt>
    <dgm:pt modelId="{207412ED-5AEE-4D7E-B6FA-F05395B13193}" type="sibTrans" cxnId="{60E9FF9B-EF99-47EE-928E-B14C35F7AD0D}">
      <dgm:prSet/>
      <dgm:spPr/>
      <dgm:t>
        <a:bodyPr/>
        <a:lstStyle/>
        <a:p>
          <a:endParaRPr lang="zh-CN" altLang="en-US"/>
        </a:p>
      </dgm:t>
    </dgm:pt>
    <dgm:pt modelId="{F376CC39-B6D9-4265-A55E-37EB0B59594B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altLang="zh-CN" sz="1100" dirty="0" smtClean="0"/>
            <a:t>720P</a:t>
          </a:r>
          <a:r>
            <a:rPr lang="zh-CN" altLang="en-US" sz="1100" dirty="0" smtClean="0"/>
            <a:t>视频录制</a:t>
          </a:r>
          <a:endParaRPr lang="zh-CN" altLang="en-US" sz="1100" dirty="0"/>
        </a:p>
      </dgm:t>
    </dgm:pt>
    <dgm:pt modelId="{AA294AB2-65C7-409A-B469-1715322FE416}" type="parTrans" cxnId="{04CFF408-245A-4B00-97E7-34550E967234}">
      <dgm:prSet/>
      <dgm:spPr/>
      <dgm:t>
        <a:bodyPr/>
        <a:lstStyle/>
        <a:p>
          <a:endParaRPr lang="zh-CN" altLang="en-US"/>
        </a:p>
      </dgm:t>
    </dgm:pt>
    <dgm:pt modelId="{0EBE10BB-20D2-4109-8564-A4BEA3C38123}" type="sibTrans" cxnId="{04CFF408-245A-4B00-97E7-34550E967234}">
      <dgm:prSet/>
      <dgm:spPr/>
      <dgm:t>
        <a:bodyPr/>
        <a:lstStyle/>
        <a:p>
          <a:endParaRPr lang="zh-CN" altLang="en-US"/>
        </a:p>
      </dgm:t>
    </dgm:pt>
    <dgm:pt modelId="{26558B3F-5746-4681-A903-17A03AA858DB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100" dirty="0" smtClean="0"/>
            <a:t>增强电源管理</a:t>
          </a:r>
          <a:endParaRPr lang="zh-CN" altLang="en-US" sz="1100" dirty="0"/>
        </a:p>
      </dgm:t>
    </dgm:pt>
    <dgm:pt modelId="{47D35999-FDF8-42A9-B627-D031F434D5D5}" type="parTrans" cxnId="{E98EA3CE-B5FC-454B-886C-8B9F86F51764}">
      <dgm:prSet/>
      <dgm:spPr/>
      <dgm:t>
        <a:bodyPr/>
        <a:lstStyle/>
        <a:p>
          <a:endParaRPr lang="zh-CN" altLang="en-US"/>
        </a:p>
      </dgm:t>
    </dgm:pt>
    <dgm:pt modelId="{7B3E2EBB-DD23-4395-9C3D-5C8FC2975DF9}" type="sibTrans" cxnId="{E98EA3CE-B5FC-454B-886C-8B9F86F51764}">
      <dgm:prSet/>
      <dgm:spPr/>
      <dgm:t>
        <a:bodyPr/>
        <a:lstStyle/>
        <a:p>
          <a:endParaRPr lang="zh-CN" altLang="en-US"/>
        </a:p>
      </dgm:t>
    </dgm:pt>
    <dgm:pt modelId="{1C52D204-B6C1-4ACB-99CE-CAB952DFB765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100" dirty="0" smtClean="0"/>
            <a:t>内置进程管理</a:t>
          </a:r>
          <a:endParaRPr lang="zh-CN" altLang="en-US" sz="1100" dirty="0"/>
        </a:p>
      </dgm:t>
    </dgm:pt>
    <dgm:pt modelId="{AE1189BB-8D2B-4BB3-85AF-91A86CA0DB2A}" type="parTrans" cxnId="{D48E6F45-C49E-49F1-9238-573A0D685682}">
      <dgm:prSet/>
      <dgm:spPr/>
      <dgm:t>
        <a:bodyPr/>
        <a:lstStyle/>
        <a:p>
          <a:endParaRPr lang="zh-CN" altLang="en-US"/>
        </a:p>
      </dgm:t>
    </dgm:pt>
    <dgm:pt modelId="{31498DC5-B579-49BF-BB91-BA3EC69D678D}" type="sibTrans" cxnId="{D48E6F45-C49E-49F1-9238-573A0D685682}">
      <dgm:prSet/>
      <dgm:spPr/>
      <dgm:t>
        <a:bodyPr/>
        <a:lstStyle/>
        <a:p>
          <a:endParaRPr lang="zh-CN" altLang="en-US"/>
        </a:p>
      </dgm:t>
    </dgm:pt>
    <dgm:pt modelId="{5451B300-1F89-4CEF-A7D3-21FC84BD82EE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100" dirty="0" smtClean="0"/>
            <a:t>支持</a:t>
          </a:r>
          <a:r>
            <a:rPr lang="en-US" altLang="zh-CN" sz="1100" dirty="0" smtClean="0"/>
            <a:t>VoIP</a:t>
          </a:r>
          <a:endParaRPr lang="zh-CN" altLang="en-US" sz="1100" dirty="0"/>
        </a:p>
      </dgm:t>
    </dgm:pt>
    <dgm:pt modelId="{F1A362A6-801E-4415-85C8-505D87C7A332}" type="parTrans" cxnId="{2CBA148A-BB5B-4D89-9008-656B511975DE}">
      <dgm:prSet/>
      <dgm:spPr/>
      <dgm:t>
        <a:bodyPr/>
        <a:lstStyle/>
        <a:p>
          <a:endParaRPr lang="zh-CN" altLang="en-US"/>
        </a:p>
      </dgm:t>
    </dgm:pt>
    <dgm:pt modelId="{748E18F9-7FD3-47D8-B803-056E713EC1DB}" type="sibTrans" cxnId="{2CBA148A-BB5B-4D89-9008-656B511975DE}">
      <dgm:prSet/>
      <dgm:spPr/>
      <dgm:t>
        <a:bodyPr/>
        <a:lstStyle/>
        <a:p>
          <a:endParaRPr lang="zh-CN" altLang="en-US"/>
        </a:p>
      </dgm:t>
    </dgm:pt>
    <dgm:pt modelId="{5F199B3B-4152-4640-88A8-089A44B1ECB1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100" dirty="0" smtClean="0"/>
            <a:t>支持</a:t>
          </a:r>
          <a:r>
            <a:rPr lang="en-US" altLang="zh-CN" sz="1100" dirty="0" smtClean="0"/>
            <a:t>NFC</a:t>
          </a:r>
          <a:endParaRPr lang="zh-CN" altLang="en-US" sz="1100" dirty="0"/>
        </a:p>
      </dgm:t>
    </dgm:pt>
    <dgm:pt modelId="{C50EA535-E72B-48AD-B640-4AA3DECAC66D}" type="parTrans" cxnId="{E8316C62-F45C-4A2C-9A98-D7A70DC50BA0}">
      <dgm:prSet/>
      <dgm:spPr/>
      <dgm:t>
        <a:bodyPr/>
        <a:lstStyle/>
        <a:p>
          <a:endParaRPr lang="zh-CN" altLang="en-US"/>
        </a:p>
      </dgm:t>
    </dgm:pt>
    <dgm:pt modelId="{4CA2EE9D-4C53-471C-BB01-30B28F1494A0}" type="sibTrans" cxnId="{E8316C62-F45C-4A2C-9A98-D7A70DC50BA0}">
      <dgm:prSet/>
      <dgm:spPr/>
      <dgm:t>
        <a:bodyPr/>
        <a:lstStyle/>
        <a:p>
          <a:endParaRPr lang="zh-CN" altLang="en-US"/>
        </a:p>
      </dgm:t>
    </dgm:pt>
    <dgm:pt modelId="{D4F4E6CE-733C-4BDE-8FAF-A5A2708E8575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100" dirty="0" smtClean="0"/>
            <a:t>多媒体功能提升</a:t>
          </a:r>
          <a:endParaRPr lang="zh-CN" altLang="en-US" sz="1100" dirty="0"/>
        </a:p>
      </dgm:t>
    </dgm:pt>
    <dgm:pt modelId="{246F2557-53DB-4939-A524-1D7CAE38539A}" type="parTrans" cxnId="{B7F8C9B9-85C6-4729-A4B9-D1945371FAD9}">
      <dgm:prSet/>
      <dgm:spPr/>
      <dgm:t>
        <a:bodyPr/>
        <a:lstStyle/>
        <a:p>
          <a:endParaRPr lang="zh-CN" altLang="en-US"/>
        </a:p>
      </dgm:t>
    </dgm:pt>
    <dgm:pt modelId="{715AC0FC-AA7B-434E-9CA9-BD92290D8E36}" type="sibTrans" cxnId="{B7F8C9B9-85C6-4729-A4B9-D1945371FAD9}">
      <dgm:prSet/>
      <dgm:spPr/>
      <dgm:t>
        <a:bodyPr/>
        <a:lstStyle/>
        <a:p>
          <a:endParaRPr lang="zh-CN" altLang="en-US"/>
        </a:p>
      </dgm:t>
    </dgm:pt>
    <dgm:pt modelId="{BD0C7A3E-9977-43F5-A7FB-D1DD93A6FA8A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altLang="zh-CN" sz="1100" dirty="0" smtClean="0"/>
            <a:t>……</a:t>
          </a:r>
          <a:endParaRPr lang="zh-CN" altLang="en-US" sz="1100" dirty="0"/>
        </a:p>
      </dgm:t>
    </dgm:pt>
    <dgm:pt modelId="{9724B6A0-B053-4A18-B61D-A3EF313FD3A0}" type="parTrans" cxnId="{2074F67D-C87A-4738-8BE9-3A9DC20FBF49}">
      <dgm:prSet/>
      <dgm:spPr/>
      <dgm:t>
        <a:bodyPr/>
        <a:lstStyle/>
        <a:p>
          <a:endParaRPr lang="zh-CN" altLang="en-US"/>
        </a:p>
      </dgm:t>
    </dgm:pt>
    <dgm:pt modelId="{89BB5649-8921-4970-8AAC-A0E181409730}" type="sibTrans" cxnId="{2074F67D-C87A-4738-8BE9-3A9DC20FBF49}">
      <dgm:prSet/>
      <dgm:spPr/>
      <dgm:t>
        <a:bodyPr/>
        <a:lstStyle/>
        <a:p>
          <a:endParaRPr lang="zh-CN" altLang="en-US"/>
        </a:p>
      </dgm:t>
    </dgm:pt>
    <dgm:pt modelId="{097D58AE-CD3F-49D4-BA2F-73A4B9DEFFDB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altLang="zh-CN" sz="1100" dirty="0" smtClean="0"/>
            <a:t>……</a:t>
          </a:r>
          <a:endParaRPr lang="zh-CN" altLang="en-US" sz="1100" dirty="0"/>
        </a:p>
      </dgm:t>
    </dgm:pt>
    <dgm:pt modelId="{E56EA436-5C20-4579-B300-2F95D41A046E}" type="parTrans" cxnId="{7DAFCA7C-BE00-434F-900B-F562ABF25C4B}">
      <dgm:prSet/>
      <dgm:spPr/>
      <dgm:t>
        <a:bodyPr/>
        <a:lstStyle/>
        <a:p>
          <a:endParaRPr lang="zh-CN" altLang="en-US"/>
        </a:p>
      </dgm:t>
    </dgm:pt>
    <dgm:pt modelId="{01FF1857-EE60-416D-ACA1-6C02A061C9A1}" type="sibTrans" cxnId="{7DAFCA7C-BE00-434F-900B-F562ABF25C4B}">
      <dgm:prSet/>
      <dgm:spPr/>
      <dgm:t>
        <a:bodyPr/>
        <a:lstStyle/>
        <a:p>
          <a:endParaRPr lang="zh-CN" altLang="en-US"/>
        </a:p>
      </dgm:t>
    </dgm:pt>
    <dgm:pt modelId="{2743C175-EDE7-453C-8E97-44C423FC22E9}" type="pres">
      <dgm:prSet presAssocID="{23CFF9FB-1F2C-4F04-B96F-C264ABD212E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555B30C-9389-465A-BFA2-97A5B45CBA3B}" type="pres">
      <dgm:prSet presAssocID="{1C256729-1419-40F7-A915-E2BDBD5E0C59}" presName="composite" presStyleCnt="0"/>
      <dgm:spPr/>
    </dgm:pt>
    <dgm:pt modelId="{2C99C5CF-4FFB-4BCC-9CFC-9075CA5218EB}" type="pres">
      <dgm:prSet presAssocID="{1C256729-1419-40F7-A915-E2BDBD5E0C59}" presName="par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E419C3-6624-42F5-A6C5-C80E325D5022}" type="pres">
      <dgm:prSet presAssocID="{1C256729-1419-40F7-A915-E2BDBD5E0C59}" presName="parSh" presStyleLbl="node1" presStyleIdx="0" presStyleCnt="5" custLinFactNeighborY="-40365"/>
      <dgm:spPr/>
      <dgm:t>
        <a:bodyPr/>
        <a:lstStyle/>
        <a:p>
          <a:endParaRPr lang="zh-CN" altLang="en-US"/>
        </a:p>
      </dgm:t>
    </dgm:pt>
    <dgm:pt modelId="{90AD5A05-240F-43DA-BC5D-03EAA9E35B9E}" type="pres">
      <dgm:prSet presAssocID="{1C256729-1419-40F7-A915-E2BDBD5E0C59}" presName="desTx" presStyleLbl="fgAcc1" presStyleIdx="0" presStyleCnt="5" custScaleX="90893" custScaleY="44409" custLinFactNeighborX="-3592" custLinFactNeighborY="-4161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8FD21C-7181-41BA-B9C4-BF0C94E51BD7}" type="pres">
      <dgm:prSet presAssocID="{43D4EC19-7AF0-471E-95DD-FA0181E3BB04}" presName="sibTrans" presStyleLbl="sibTrans2D1" presStyleIdx="0" presStyleCnt="4"/>
      <dgm:spPr/>
      <dgm:t>
        <a:bodyPr/>
        <a:lstStyle/>
        <a:p>
          <a:endParaRPr lang="zh-CN" altLang="en-US"/>
        </a:p>
      </dgm:t>
    </dgm:pt>
    <dgm:pt modelId="{E18EE834-963C-40E5-982F-201553F58561}" type="pres">
      <dgm:prSet presAssocID="{43D4EC19-7AF0-471E-95DD-FA0181E3BB04}" presName="connTx" presStyleLbl="sibTrans2D1" presStyleIdx="0" presStyleCnt="4"/>
      <dgm:spPr/>
      <dgm:t>
        <a:bodyPr/>
        <a:lstStyle/>
        <a:p>
          <a:endParaRPr lang="zh-CN" altLang="en-US"/>
        </a:p>
      </dgm:t>
    </dgm:pt>
    <dgm:pt modelId="{B2F195B8-0022-4C91-B54B-00E1F6F230A3}" type="pres">
      <dgm:prSet presAssocID="{BAEA615B-8433-4823-B2F5-62736A800E1C}" presName="composite" presStyleCnt="0"/>
      <dgm:spPr/>
    </dgm:pt>
    <dgm:pt modelId="{742EF680-C918-4F9B-A975-B87A6F4D0DF4}" type="pres">
      <dgm:prSet presAssocID="{BAEA615B-8433-4823-B2F5-62736A800E1C}" presName="par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3979A8-B720-468B-926A-68C595E11C78}" type="pres">
      <dgm:prSet presAssocID="{BAEA615B-8433-4823-B2F5-62736A800E1C}" presName="parSh" presStyleLbl="node1" presStyleIdx="1" presStyleCnt="5" custLinFactNeighborX="-2048" custLinFactNeighborY="-32199"/>
      <dgm:spPr/>
      <dgm:t>
        <a:bodyPr/>
        <a:lstStyle/>
        <a:p>
          <a:endParaRPr lang="zh-CN" altLang="en-US"/>
        </a:p>
      </dgm:t>
    </dgm:pt>
    <dgm:pt modelId="{D6C735D4-3294-482F-8F19-941447371BF5}" type="pres">
      <dgm:prSet presAssocID="{BAEA615B-8433-4823-B2F5-62736A800E1C}" presName="desTx" presStyleLbl="fgAcc1" presStyleIdx="1" presStyleCnt="5" custScaleX="101535" custScaleY="55064" custLinFactNeighborX="1942" custLinFactNeighborY="-328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A21E8AF-62AB-459F-8D0A-914EA502EFDD}" type="pres">
      <dgm:prSet presAssocID="{90FD4922-3F19-4653-B3DB-8FD0443FE5D5}" presName="sibTrans" presStyleLbl="sibTrans2D1" presStyleIdx="1" presStyleCnt="4"/>
      <dgm:spPr/>
      <dgm:t>
        <a:bodyPr/>
        <a:lstStyle/>
        <a:p>
          <a:endParaRPr lang="zh-CN" altLang="en-US"/>
        </a:p>
      </dgm:t>
    </dgm:pt>
    <dgm:pt modelId="{4B214FA8-0058-4EBF-B6BA-9EE15A64D97A}" type="pres">
      <dgm:prSet presAssocID="{90FD4922-3F19-4653-B3DB-8FD0443FE5D5}" presName="connTx" presStyleLbl="sibTrans2D1" presStyleIdx="1" presStyleCnt="4"/>
      <dgm:spPr/>
      <dgm:t>
        <a:bodyPr/>
        <a:lstStyle/>
        <a:p>
          <a:endParaRPr lang="zh-CN" altLang="en-US"/>
        </a:p>
      </dgm:t>
    </dgm:pt>
    <dgm:pt modelId="{E799E5CB-6D90-45C1-8B44-E97A9C675FD4}" type="pres">
      <dgm:prSet presAssocID="{9ABDEB4D-69EC-4161-9195-6DBB7BE0B08C}" presName="composite" presStyleCnt="0"/>
      <dgm:spPr/>
    </dgm:pt>
    <dgm:pt modelId="{381C3681-43F3-4A3A-9D84-D633179CBA10}" type="pres">
      <dgm:prSet presAssocID="{9ABDEB4D-69EC-4161-9195-6DBB7BE0B08C}" presName="par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90AEF05-C6CA-4B54-B26F-A69B0D99017D}" type="pres">
      <dgm:prSet presAssocID="{9ABDEB4D-69EC-4161-9195-6DBB7BE0B08C}" presName="parSh" presStyleLbl="node1" presStyleIdx="2" presStyleCnt="5" custLinFactNeighborX="-3898" custLinFactNeighborY="-26616"/>
      <dgm:spPr/>
      <dgm:t>
        <a:bodyPr/>
        <a:lstStyle/>
        <a:p>
          <a:endParaRPr lang="zh-CN" altLang="en-US"/>
        </a:p>
      </dgm:t>
    </dgm:pt>
    <dgm:pt modelId="{BA22A064-2528-463A-8F16-A18B185B68BD}" type="pres">
      <dgm:prSet presAssocID="{9ABDEB4D-69EC-4161-9195-6DBB7BE0B08C}" presName="desTx" presStyleLbl="fgAcc1" presStyleIdx="2" presStyleCnt="5" custScaleX="107763" custScaleY="61473" custLinFactNeighborX="577" custLinFactNeighborY="-2847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5B533F-4D86-4ABB-B735-3A99FF6753BD}" type="pres">
      <dgm:prSet presAssocID="{7F0F4012-3BD9-4FE1-A3A9-BF41E4C6B685}" presName="sibTrans" presStyleLbl="sibTrans2D1" presStyleIdx="2" presStyleCnt="4"/>
      <dgm:spPr/>
      <dgm:t>
        <a:bodyPr/>
        <a:lstStyle/>
        <a:p>
          <a:endParaRPr lang="zh-CN" altLang="en-US"/>
        </a:p>
      </dgm:t>
    </dgm:pt>
    <dgm:pt modelId="{F440B242-2075-49C1-9911-D7711F3FAD68}" type="pres">
      <dgm:prSet presAssocID="{7F0F4012-3BD9-4FE1-A3A9-BF41E4C6B685}" presName="connTx" presStyleLbl="sibTrans2D1" presStyleIdx="2" presStyleCnt="4"/>
      <dgm:spPr/>
      <dgm:t>
        <a:bodyPr/>
        <a:lstStyle/>
        <a:p>
          <a:endParaRPr lang="zh-CN" altLang="en-US"/>
        </a:p>
      </dgm:t>
    </dgm:pt>
    <dgm:pt modelId="{E0AE6819-1F16-43E5-87D1-B882DD8D8555}" type="pres">
      <dgm:prSet presAssocID="{60498291-6F7E-49AE-8553-AE266654AC18}" presName="composite" presStyleCnt="0"/>
      <dgm:spPr/>
    </dgm:pt>
    <dgm:pt modelId="{E1A4CF3F-D4E2-4D74-805F-75441C630656}" type="pres">
      <dgm:prSet presAssocID="{60498291-6F7E-49AE-8553-AE266654AC18}" presName="par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9CAD45-81EE-4AF3-AC0C-B571DF0D266E}" type="pres">
      <dgm:prSet presAssocID="{60498291-6F7E-49AE-8553-AE266654AC18}" presName="parSh" presStyleLbl="node1" presStyleIdx="3" presStyleCnt="5" custLinFactNeighborX="-4505" custLinFactNeighborY="-15086"/>
      <dgm:spPr/>
      <dgm:t>
        <a:bodyPr/>
        <a:lstStyle/>
        <a:p>
          <a:endParaRPr lang="zh-CN" altLang="en-US"/>
        </a:p>
      </dgm:t>
    </dgm:pt>
    <dgm:pt modelId="{72C00ECA-30A5-4D09-81F2-CF9BBEDB39BE}" type="pres">
      <dgm:prSet presAssocID="{60498291-6F7E-49AE-8553-AE266654AC18}" presName="desTx" presStyleLbl="fgAcc1" presStyleIdx="3" presStyleCnt="5" custScaleX="111216" custScaleY="77646" custLinFactNeighborX="1760" custLinFactNeighborY="-1586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FD6844-F00B-4A0D-A6F9-A7170AC17345}" type="pres">
      <dgm:prSet presAssocID="{83AB702F-51A0-414B-A58A-9664850C5738}" presName="sibTrans" presStyleLbl="sibTrans2D1" presStyleIdx="3" presStyleCnt="4"/>
      <dgm:spPr/>
      <dgm:t>
        <a:bodyPr/>
        <a:lstStyle/>
        <a:p>
          <a:endParaRPr lang="zh-CN" altLang="en-US"/>
        </a:p>
      </dgm:t>
    </dgm:pt>
    <dgm:pt modelId="{97E61CF6-F105-4231-983E-014B07885E05}" type="pres">
      <dgm:prSet presAssocID="{83AB702F-51A0-414B-A58A-9664850C5738}" presName="connTx" presStyleLbl="sibTrans2D1" presStyleIdx="3" presStyleCnt="4"/>
      <dgm:spPr/>
      <dgm:t>
        <a:bodyPr/>
        <a:lstStyle/>
        <a:p>
          <a:endParaRPr lang="zh-CN" altLang="en-US"/>
        </a:p>
      </dgm:t>
    </dgm:pt>
    <dgm:pt modelId="{51B63718-F470-4490-A41C-E8C8C5CF7BF2}" type="pres">
      <dgm:prSet presAssocID="{F01C7C7E-A46C-417C-8235-933708CEE33E}" presName="composite" presStyleCnt="0"/>
      <dgm:spPr/>
    </dgm:pt>
    <dgm:pt modelId="{68331D4A-6804-4E16-96F7-8538AD920BD2}" type="pres">
      <dgm:prSet presAssocID="{F01C7C7E-A46C-417C-8235-933708CEE33E}" presName="par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23BBACF-DF53-49EA-B2AF-C14E54B7303B}" type="pres">
      <dgm:prSet presAssocID="{F01C7C7E-A46C-417C-8235-933708CEE33E}" presName="parSh" presStyleLbl="node1" presStyleIdx="4" presStyleCnt="5" custLinFactNeighborX="-4505"/>
      <dgm:spPr/>
      <dgm:t>
        <a:bodyPr/>
        <a:lstStyle/>
        <a:p>
          <a:endParaRPr lang="zh-CN" altLang="en-US"/>
        </a:p>
      </dgm:t>
    </dgm:pt>
    <dgm:pt modelId="{1D3CFD39-D853-4126-8685-1A204B2FC308}" type="pres">
      <dgm:prSet presAssocID="{F01C7C7E-A46C-417C-8235-933708CEE33E}" presName="desTx" presStyleLbl="fgAcc1" presStyleIdx="4" presStyleCnt="5" custScaleX="110284" custLinFactNeighborX="116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CE50EDC-C59A-441E-9B51-5EE334BB926C}" type="presOf" srcId="{56F3DDD7-4F14-425F-B47E-4C8AC808FB50}" destId="{90AD5A05-240F-43DA-BC5D-03EAA9E35B9E}" srcOrd="0" destOrd="2" presId="urn:microsoft.com/office/officeart/2005/8/layout/process3"/>
    <dgm:cxn modelId="{E0D62314-210E-4EBB-9220-8CAC7FE2842C}" type="presOf" srcId="{097D58AE-CD3F-49D4-BA2F-73A4B9DEFFDB}" destId="{72C00ECA-30A5-4D09-81F2-CF9BBEDB39BE}" srcOrd="0" destOrd="5" presId="urn:microsoft.com/office/officeart/2005/8/layout/process3"/>
    <dgm:cxn modelId="{2F64A48F-F7DE-4451-BE8D-7BC82F8E4A47}" type="presOf" srcId="{90FD4922-3F19-4653-B3DB-8FD0443FE5D5}" destId="{CA21E8AF-62AB-459F-8D0A-914EA502EFDD}" srcOrd="0" destOrd="0" presId="urn:microsoft.com/office/officeart/2005/8/layout/process3"/>
    <dgm:cxn modelId="{9E158919-7FBE-4014-8E04-A03A66889354}" srcId="{60498291-6F7E-49AE-8553-AE266654AC18}" destId="{2A94E8E9-83AA-4597-A7CE-BADC48AC15AD}" srcOrd="2" destOrd="0" parTransId="{96774AD5-AC78-40CA-A56F-3B78E311DBED}" sibTransId="{BD782230-1CA0-4E9C-957C-E58FA45EBA0E}"/>
    <dgm:cxn modelId="{A1FA28ED-9B40-4CC1-A549-B25E596D7BFD}" type="presOf" srcId="{390124A2-F69C-46FF-967A-AABC621810DB}" destId="{D6C735D4-3294-482F-8F19-941447371BF5}" srcOrd="0" destOrd="0" presId="urn:microsoft.com/office/officeart/2005/8/layout/process3"/>
    <dgm:cxn modelId="{1B0125BB-148A-4712-86BA-C2FF43BEC0AA}" type="presOf" srcId="{60498291-6F7E-49AE-8553-AE266654AC18}" destId="{549CAD45-81EE-4AF3-AC0C-B571DF0D266E}" srcOrd="1" destOrd="0" presId="urn:microsoft.com/office/officeart/2005/8/layout/process3"/>
    <dgm:cxn modelId="{2C587B8F-A07C-46B4-8E88-41491570CDCE}" type="presOf" srcId="{23CFF9FB-1F2C-4F04-B96F-C264ABD212E4}" destId="{2743C175-EDE7-453C-8E97-44C423FC22E9}" srcOrd="0" destOrd="0" presId="urn:microsoft.com/office/officeart/2005/8/layout/process3"/>
    <dgm:cxn modelId="{3C559F1B-35AD-4D6D-99B0-63315248FED0}" type="presOf" srcId="{83AB702F-51A0-414B-A58A-9664850C5738}" destId="{97E61CF6-F105-4231-983E-014B07885E05}" srcOrd="1" destOrd="0" presId="urn:microsoft.com/office/officeart/2005/8/layout/process3"/>
    <dgm:cxn modelId="{E8316C62-F45C-4A2C-9A98-D7A70DC50BA0}" srcId="{F01C7C7E-A46C-417C-8235-933708CEE33E}" destId="{5F199B3B-4152-4640-88A8-089A44B1ECB1}" srcOrd="4" destOrd="0" parTransId="{C50EA535-E72B-48AD-B640-4AA3DECAC66D}" sibTransId="{4CA2EE9D-4C53-471C-BB01-30B28F1494A0}"/>
    <dgm:cxn modelId="{2074F67D-C87A-4738-8BE9-3A9DC20FBF49}" srcId="{F01C7C7E-A46C-417C-8235-933708CEE33E}" destId="{BD0C7A3E-9977-43F5-A7FB-D1DD93A6FA8A}" srcOrd="6" destOrd="0" parTransId="{9724B6A0-B053-4A18-B61D-A3EF313FD3A0}" sibTransId="{89BB5649-8921-4970-8AAC-A0E181409730}"/>
    <dgm:cxn modelId="{FAF769C8-7F13-48C8-B5B6-40DA92E3D421}" type="presOf" srcId="{43D4EC19-7AF0-471E-95DD-FA0181E3BB04}" destId="{E18EE834-963C-40E5-982F-201553F58561}" srcOrd="1" destOrd="0" presId="urn:microsoft.com/office/officeart/2005/8/layout/process3"/>
    <dgm:cxn modelId="{23FC66F5-400E-4A3B-996A-E38E31B44261}" srcId="{BAEA615B-8433-4823-B2F5-62736A800E1C}" destId="{6523682E-E407-4616-8934-A45B8D716E24}" srcOrd="2" destOrd="0" parTransId="{16193EC4-34B7-4680-9C61-9408FECBF9F2}" sibTransId="{EABA2E4F-7F8D-46B6-A924-45F9C5ECFAB6}"/>
    <dgm:cxn modelId="{3092033A-2E48-4414-B409-F5571ACD906C}" srcId="{BAEA615B-8433-4823-B2F5-62736A800E1C}" destId="{390124A2-F69C-46FF-967A-AABC621810DB}" srcOrd="0" destOrd="0" parTransId="{DEDD62A9-4542-452D-83C8-0823E925FF97}" sibTransId="{C6F2BB68-78B1-4662-B0BC-6C7941039C91}"/>
    <dgm:cxn modelId="{183C585F-1A5B-4BE5-BCEA-6735678857AB}" type="presOf" srcId="{83AB702F-51A0-414B-A58A-9664850C5738}" destId="{A9FD6844-F00B-4A0D-A6F9-A7170AC17345}" srcOrd="0" destOrd="0" presId="urn:microsoft.com/office/officeart/2005/8/layout/process3"/>
    <dgm:cxn modelId="{04CFF408-245A-4B00-97E7-34550E967234}" srcId="{60498291-6F7E-49AE-8553-AE266654AC18}" destId="{F376CC39-B6D9-4265-A55E-37EB0B59594B}" srcOrd="4" destOrd="0" parTransId="{AA294AB2-65C7-409A-B469-1715322FE416}" sibTransId="{0EBE10BB-20D2-4109-8564-A4BEA3C38123}"/>
    <dgm:cxn modelId="{2B4E87CA-5D4F-43FA-BACA-FFF230BB4C03}" type="presOf" srcId="{7F0F4012-3BD9-4FE1-A3A9-BF41E4C6B685}" destId="{F440B242-2075-49C1-9911-D7711F3FAD68}" srcOrd="1" destOrd="0" presId="urn:microsoft.com/office/officeart/2005/8/layout/process3"/>
    <dgm:cxn modelId="{B7F8C9B9-85C6-4729-A4B9-D1945371FAD9}" srcId="{F01C7C7E-A46C-417C-8235-933708CEE33E}" destId="{D4F4E6CE-733C-4BDE-8FAF-A5A2708E8575}" srcOrd="5" destOrd="0" parTransId="{246F2557-53DB-4939-A524-1D7CAE38539A}" sibTransId="{715AC0FC-AA7B-434E-9CA9-BD92290D8E36}"/>
    <dgm:cxn modelId="{F8A09193-0062-4F42-B060-85E786FBC96C}" type="presOf" srcId="{EF93DC40-C17C-460C-80A7-6BC1F428C083}" destId="{72C00ECA-30A5-4D09-81F2-CF9BBEDB39BE}" srcOrd="0" destOrd="1" presId="urn:microsoft.com/office/officeart/2005/8/layout/process3"/>
    <dgm:cxn modelId="{0C153C84-A7DC-44BA-A049-B4CBBDAEB54C}" srcId="{9ABDEB4D-69EC-4161-9195-6DBB7BE0B08C}" destId="{577F8D59-A902-4064-9FB0-0EA09562E47E}" srcOrd="0" destOrd="0" parTransId="{6A7B582D-1E9A-4E08-8066-7CF41C42492C}" sibTransId="{B90C5E86-9DFA-46EC-BECD-B9B8BDF110FD}"/>
    <dgm:cxn modelId="{E34CC6D0-00F7-4206-B447-3302B4EF65C4}" type="presOf" srcId="{BAEA615B-8433-4823-B2F5-62736A800E1C}" destId="{7F3979A8-B720-468B-926A-68C595E11C78}" srcOrd="1" destOrd="0" presId="urn:microsoft.com/office/officeart/2005/8/layout/process3"/>
    <dgm:cxn modelId="{60E9B3DD-97D4-44E1-91A4-91137EE79A08}" srcId="{BAEA615B-8433-4823-B2F5-62736A800E1C}" destId="{A84595D3-30AF-4B0C-9621-3612E1E7E98B}" srcOrd="3" destOrd="0" parTransId="{1D187A0F-5C9C-4FEA-9B31-40A4DC162B8B}" sibTransId="{36AEA779-7A56-4C77-83C4-410A8A09EF21}"/>
    <dgm:cxn modelId="{3C3F2540-7F7A-4EDE-8FC4-8A85A500E74B}" srcId="{23CFF9FB-1F2C-4F04-B96F-C264ABD212E4}" destId="{F01C7C7E-A46C-417C-8235-933708CEE33E}" srcOrd="4" destOrd="0" parTransId="{6AF731E7-550E-45E5-9D6C-F7094278C2CF}" sibTransId="{32928D9D-B766-497C-88AD-C19EB5DBB27E}"/>
    <dgm:cxn modelId="{A091E9CC-833B-4DE4-8220-DFD820745C83}" type="presOf" srcId="{79A6DEA6-F225-4295-BEC2-9F0E4169FF1B}" destId="{72C00ECA-30A5-4D09-81F2-CF9BBEDB39BE}" srcOrd="0" destOrd="3" presId="urn:microsoft.com/office/officeart/2005/8/layout/process3"/>
    <dgm:cxn modelId="{643F8ECC-8216-4368-83EF-17A5E81E313E}" type="presOf" srcId="{5451B300-1F89-4CEF-A7D3-21FC84BD82EE}" destId="{1D3CFD39-D853-4126-8685-1A204B2FC308}" srcOrd="0" destOrd="3" presId="urn:microsoft.com/office/officeart/2005/8/layout/process3"/>
    <dgm:cxn modelId="{0D10CDB0-EEE6-40AF-98FA-B92881E32450}" type="presOf" srcId="{869918DC-34E2-4E47-991F-9F9BC8EC3B58}" destId="{BA22A064-2528-463A-8F16-A18B185B68BD}" srcOrd="0" destOrd="3" presId="urn:microsoft.com/office/officeart/2005/8/layout/process3"/>
    <dgm:cxn modelId="{AB23C355-9432-4CA2-AEA5-F79255515206}" type="presOf" srcId="{60498291-6F7E-49AE-8553-AE266654AC18}" destId="{E1A4CF3F-D4E2-4D74-805F-75441C630656}" srcOrd="0" destOrd="0" presId="urn:microsoft.com/office/officeart/2005/8/layout/process3"/>
    <dgm:cxn modelId="{98251296-EC0C-4C98-9237-DD34D8F77878}" type="presOf" srcId="{E2C24A1A-6FD3-4A28-86E3-76F097DEC33A}" destId="{D6C735D4-3294-482F-8F19-941447371BF5}" srcOrd="0" destOrd="1" presId="urn:microsoft.com/office/officeart/2005/8/layout/process3"/>
    <dgm:cxn modelId="{37D5EFB8-58D7-4DE4-8EE0-0C64B5615A64}" srcId="{60498291-6F7E-49AE-8553-AE266654AC18}" destId="{0D62A413-9825-4300-8874-82EE8285D5A5}" srcOrd="0" destOrd="0" parTransId="{D128BE73-7789-4B74-ADFE-C75A75552DF6}" sibTransId="{66046B9F-90B0-4A20-8ABF-63B927B7E992}"/>
    <dgm:cxn modelId="{E1010727-9416-477E-811A-8DEEF1138293}" srcId="{F01C7C7E-A46C-417C-8235-933708CEE33E}" destId="{7F434B60-6BF4-4C72-993E-84B06D18C229}" srcOrd="0" destOrd="0" parTransId="{181173F6-5163-4FC7-981B-A9899EDA1F48}" sibTransId="{2FBB5798-55FC-4F55-B913-137A77730F4F}"/>
    <dgm:cxn modelId="{87D7AB5D-0695-426E-A2DD-74578722C6CA}" srcId="{60498291-6F7E-49AE-8553-AE266654AC18}" destId="{EF93DC40-C17C-460C-80A7-6BC1F428C083}" srcOrd="1" destOrd="0" parTransId="{8EA21A9D-29CA-47BB-A241-8536B91F9E79}" sibTransId="{1239DE33-C45B-4690-8001-E31592263543}"/>
    <dgm:cxn modelId="{74C418B0-037A-438E-A15E-BD2B41AC6B26}" srcId="{23CFF9FB-1F2C-4F04-B96F-C264ABD212E4}" destId="{BAEA615B-8433-4823-B2F5-62736A800E1C}" srcOrd="1" destOrd="0" parTransId="{27046B38-B8AE-418E-BB5B-EB09B6810CF1}" sibTransId="{90FD4922-3F19-4653-B3DB-8FD0443FE5D5}"/>
    <dgm:cxn modelId="{4031AAA5-68AA-45C7-92A3-E28C19A51E1A}" type="presOf" srcId="{26558B3F-5746-4681-A903-17A03AA858DB}" destId="{1D3CFD39-D853-4126-8685-1A204B2FC308}" srcOrd="0" destOrd="1" presId="urn:microsoft.com/office/officeart/2005/8/layout/process3"/>
    <dgm:cxn modelId="{6D243049-9D86-43C0-9652-2D30C5E3CE6A}" type="presOf" srcId="{D4F4E6CE-733C-4BDE-8FAF-A5A2708E8575}" destId="{1D3CFD39-D853-4126-8685-1A204B2FC308}" srcOrd="0" destOrd="5" presId="urn:microsoft.com/office/officeart/2005/8/layout/process3"/>
    <dgm:cxn modelId="{C18BF92B-01CA-4031-8AB4-57773CAAE485}" type="presOf" srcId="{0D62A413-9825-4300-8874-82EE8285D5A5}" destId="{72C00ECA-30A5-4D09-81F2-CF9BBEDB39BE}" srcOrd="0" destOrd="0" presId="urn:microsoft.com/office/officeart/2005/8/layout/process3"/>
    <dgm:cxn modelId="{74727427-2327-44C8-BD42-A4C16A3C40A2}" srcId="{1C256729-1419-40F7-A915-E2BDBD5E0C59}" destId="{56F3DDD7-4F14-425F-B47E-4C8AC808FB50}" srcOrd="2" destOrd="0" parTransId="{0AE1BEA7-5F83-4C99-BAEA-5B461463FE60}" sibTransId="{F60A8D1E-4AE9-47AB-B804-C79BBD716180}"/>
    <dgm:cxn modelId="{EC0A9C12-867A-42C8-9041-8BFA64902B5D}" type="presOf" srcId="{9ABDEB4D-69EC-4161-9195-6DBB7BE0B08C}" destId="{381C3681-43F3-4A3A-9D84-D633179CBA10}" srcOrd="0" destOrd="0" presId="urn:microsoft.com/office/officeart/2005/8/layout/process3"/>
    <dgm:cxn modelId="{DFABCCBD-9490-46D7-BA29-C91B31EAD654}" srcId="{9ABDEB4D-69EC-4161-9195-6DBB7BE0B08C}" destId="{2F2603F6-A1C5-4F21-9640-66664618E5F8}" srcOrd="2" destOrd="0" parTransId="{A5183A42-9FF0-42BF-83C4-68D8421E5324}" sibTransId="{E5E7ADAD-DCBA-4DDA-9B5E-C1E62395A3E2}"/>
    <dgm:cxn modelId="{326CA727-EFC9-4B09-8F51-3A3814E3B3E7}" type="presOf" srcId="{2819F49D-DB40-43EB-B69A-74045F96C132}" destId="{90AD5A05-240F-43DA-BC5D-03EAA9E35B9E}" srcOrd="0" destOrd="1" presId="urn:microsoft.com/office/officeart/2005/8/layout/process3"/>
    <dgm:cxn modelId="{FBA34D6F-3D6E-42A6-9A15-CD71C95FD33B}" srcId="{23CFF9FB-1F2C-4F04-B96F-C264ABD212E4}" destId="{60498291-6F7E-49AE-8553-AE266654AC18}" srcOrd="3" destOrd="0" parTransId="{AB2A116D-BFB8-491C-8C28-7F356027E416}" sibTransId="{83AB702F-51A0-414B-A58A-9664850C5738}"/>
    <dgm:cxn modelId="{92765F52-D432-4FF4-83AC-B8F829326661}" srcId="{1C256729-1419-40F7-A915-E2BDBD5E0C59}" destId="{2819F49D-DB40-43EB-B69A-74045F96C132}" srcOrd="1" destOrd="0" parTransId="{11FDFF41-D292-404C-8F6D-63E58F390EC0}" sibTransId="{B810738F-CBD3-4FF7-9C6A-C0A9577E34FB}"/>
    <dgm:cxn modelId="{60E9FF9B-EF99-47EE-928E-B14C35F7AD0D}" srcId="{60498291-6F7E-49AE-8553-AE266654AC18}" destId="{79A6DEA6-F225-4295-BEC2-9F0E4169FF1B}" srcOrd="3" destOrd="0" parTransId="{1358E56E-278A-47AD-8098-19BADCB53753}" sibTransId="{207412ED-5AEE-4D7E-B6FA-F05395B13193}"/>
    <dgm:cxn modelId="{FE300ADE-C1B7-4C58-9B9F-F1165954419F}" type="presOf" srcId="{D1406560-CD2C-48DE-AA39-8B7BDCD21BCB}" destId="{BA22A064-2528-463A-8F16-A18B185B68BD}" srcOrd="0" destOrd="1" presId="urn:microsoft.com/office/officeart/2005/8/layout/process3"/>
    <dgm:cxn modelId="{D24E8254-639A-4851-962F-4E25264984FE}" type="presOf" srcId="{2F2603F6-A1C5-4F21-9640-66664618E5F8}" destId="{BA22A064-2528-463A-8F16-A18B185B68BD}" srcOrd="0" destOrd="2" presId="urn:microsoft.com/office/officeart/2005/8/layout/process3"/>
    <dgm:cxn modelId="{3FA8C08A-910C-410D-9C74-324EBF1A8CD1}" type="presOf" srcId="{577F8D59-A902-4064-9FB0-0EA09562E47E}" destId="{BA22A064-2528-463A-8F16-A18B185B68BD}" srcOrd="0" destOrd="0" presId="urn:microsoft.com/office/officeart/2005/8/layout/process3"/>
    <dgm:cxn modelId="{09C14C58-6E14-4983-9EF9-8F686089656F}" type="presOf" srcId="{1C256729-1419-40F7-A915-E2BDBD5E0C59}" destId="{2C99C5CF-4FFB-4BCC-9CFC-9075CA5218EB}" srcOrd="0" destOrd="0" presId="urn:microsoft.com/office/officeart/2005/8/layout/process3"/>
    <dgm:cxn modelId="{BC928028-DCB9-490D-8A4B-05F335422EBB}" srcId="{9ABDEB4D-69EC-4161-9195-6DBB7BE0B08C}" destId="{869918DC-34E2-4E47-991F-9F9BC8EC3B58}" srcOrd="3" destOrd="0" parTransId="{57D2CC15-2457-49C5-8087-70E7E6FCF288}" sibTransId="{A7B449DE-CAC8-4065-AFD3-DA526C9BF848}"/>
    <dgm:cxn modelId="{F370A845-C26B-4751-9CA0-E5B01E96C8CA}" type="presOf" srcId="{5F199B3B-4152-4640-88A8-089A44B1ECB1}" destId="{1D3CFD39-D853-4126-8685-1A204B2FC308}" srcOrd="0" destOrd="4" presId="urn:microsoft.com/office/officeart/2005/8/layout/process3"/>
    <dgm:cxn modelId="{23FC631E-C1B4-4424-87D0-F07F8F3CB60F}" type="presOf" srcId="{6523682E-E407-4616-8934-A45B8D716E24}" destId="{D6C735D4-3294-482F-8F19-941447371BF5}" srcOrd="0" destOrd="2" presId="urn:microsoft.com/office/officeart/2005/8/layout/process3"/>
    <dgm:cxn modelId="{CEF52AA4-0EE1-4448-9599-EC72062DF886}" type="presOf" srcId="{9ABDEB4D-69EC-4161-9195-6DBB7BE0B08C}" destId="{290AEF05-C6CA-4B54-B26F-A69B0D99017D}" srcOrd="1" destOrd="0" presId="urn:microsoft.com/office/officeart/2005/8/layout/process3"/>
    <dgm:cxn modelId="{1CF6AD10-7880-4541-9017-EF9672C19B4F}" srcId="{23CFF9FB-1F2C-4F04-B96F-C264ABD212E4}" destId="{1C256729-1419-40F7-A915-E2BDBD5E0C59}" srcOrd="0" destOrd="0" parTransId="{70F18416-FFE2-4551-B2D6-5140A56069CE}" sibTransId="{43D4EC19-7AF0-471E-95DD-FA0181E3BB04}"/>
    <dgm:cxn modelId="{EC09E1DF-2F1F-425F-804D-1C727CEEB308}" type="presOf" srcId="{2A94E8E9-83AA-4597-A7CE-BADC48AC15AD}" destId="{72C00ECA-30A5-4D09-81F2-CF9BBEDB39BE}" srcOrd="0" destOrd="2" presId="urn:microsoft.com/office/officeart/2005/8/layout/process3"/>
    <dgm:cxn modelId="{1F465029-A251-4611-B18E-4FAFDEB96970}" type="presOf" srcId="{1C256729-1419-40F7-A915-E2BDBD5E0C59}" destId="{3DE419C3-6624-42F5-A6C5-C80E325D5022}" srcOrd="1" destOrd="0" presId="urn:microsoft.com/office/officeart/2005/8/layout/process3"/>
    <dgm:cxn modelId="{9822A924-0BF1-4B2D-B872-D8E3E30C9683}" type="presOf" srcId="{7F434B60-6BF4-4C72-993E-84B06D18C229}" destId="{1D3CFD39-D853-4126-8685-1A204B2FC308}" srcOrd="0" destOrd="0" presId="urn:microsoft.com/office/officeart/2005/8/layout/process3"/>
    <dgm:cxn modelId="{D0A0107D-3064-416A-A7C8-F9976CFB6724}" type="presOf" srcId="{F01C7C7E-A46C-417C-8235-933708CEE33E}" destId="{723BBACF-DF53-49EA-B2AF-C14E54B7303B}" srcOrd="1" destOrd="0" presId="urn:microsoft.com/office/officeart/2005/8/layout/process3"/>
    <dgm:cxn modelId="{2CBA148A-BB5B-4D89-9008-656B511975DE}" srcId="{F01C7C7E-A46C-417C-8235-933708CEE33E}" destId="{5451B300-1F89-4CEF-A7D3-21FC84BD82EE}" srcOrd="3" destOrd="0" parTransId="{F1A362A6-801E-4415-85C8-505D87C7A332}" sibTransId="{748E18F9-7FD3-47D8-B803-056E713EC1DB}"/>
    <dgm:cxn modelId="{2A9EC2AF-42C7-4BF5-9751-B0839DE3C408}" srcId="{9ABDEB4D-69EC-4161-9195-6DBB7BE0B08C}" destId="{D1406560-CD2C-48DE-AA39-8B7BDCD21BCB}" srcOrd="1" destOrd="0" parTransId="{6203AEC3-B061-4163-82DD-B8A7BCC96A1F}" sibTransId="{9C5841DF-8D4E-4D14-9214-E9AF56D4240B}"/>
    <dgm:cxn modelId="{D48E6F45-C49E-49F1-9238-573A0D685682}" srcId="{F01C7C7E-A46C-417C-8235-933708CEE33E}" destId="{1C52D204-B6C1-4ACB-99CE-CAB952DFB765}" srcOrd="2" destOrd="0" parTransId="{AE1189BB-8D2B-4BB3-85AF-91A86CA0DB2A}" sibTransId="{31498DC5-B579-49BF-BB91-BA3EC69D678D}"/>
    <dgm:cxn modelId="{E98EA3CE-B5FC-454B-886C-8B9F86F51764}" srcId="{F01C7C7E-A46C-417C-8235-933708CEE33E}" destId="{26558B3F-5746-4681-A903-17A03AA858DB}" srcOrd="1" destOrd="0" parTransId="{47D35999-FDF8-42A9-B627-D031F434D5D5}" sibTransId="{7B3E2EBB-DD23-4395-9C3D-5C8FC2975DF9}"/>
    <dgm:cxn modelId="{9C8260F8-5565-45DA-886A-0DE3B8C427C1}" type="presOf" srcId="{7E27CC5B-91FF-45DC-A78A-DF7D57EF2ABE}" destId="{90AD5A05-240F-43DA-BC5D-03EAA9E35B9E}" srcOrd="0" destOrd="0" presId="urn:microsoft.com/office/officeart/2005/8/layout/process3"/>
    <dgm:cxn modelId="{550041C3-7603-4418-8821-B8B2B3A521E6}" srcId="{BAEA615B-8433-4823-B2F5-62736A800E1C}" destId="{E2C24A1A-6FD3-4A28-86E3-76F097DEC33A}" srcOrd="1" destOrd="0" parTransId="{E86058FD-72EC-4A59-B0A9-096857E2F4A0}" sibTransId="{46DECE77-AFD4-4043-84BF-3A6B9374171F}"/>
    <dgm:cxn modelId="{2CBBB8A5-D5F4-40E0-B683-61B67C707F8C}" type="presOf" srcId="{90FD4922-3F19-4653-B3DB-8FD0443FE5D5}" destId="{4B214FA8-0058-4EBF-B6BA-9EE15A64D97A}" srcOrd="1" destOrd="0" presId="urn:microsoft.com/office/officeart/2005/8/layout/process3"/>
    <dgm:cxn modelId="{C74F9848-DBD4-4B84-A7B0-F8A35E3029F3}" type="presOf" srcId="{AC110E9A-646E-496E-919A-D92D24604DE9}" destId="{BA22A064-2528-463A-8F16-A18B185B68BD}" srcOrd="0" destOrd="4" presId="urn:microsoft.com/office/officeart/2005/8/layout/process3"/>
    <dgm:cxn modelId="{267F1DB2-EB5F-47DA-98ED-59B34A05A089}" type="presOf" srcId="{F376CC39-B6D9-4265-A55E-37EB0B59594B}" destId="{72C00ECA-30A5-4D09-81F2-CF9BBEDB39BE}" srcOrd="0" destOrd="4" presId="urn:microsoft.com/office/officeart/2005/8/layout/process3"/>
    <dgm:cxn modelId="{7CBD7045-77C8-4FB5-90C6-F28F5CAC66A5}" srcId="{23CFF9FB-1F2C-4F04-B96F-C264ABD212E4}" destId="{9ABDEB4D-69EC-4161-9195-6DBB7BE0B08C}" srcOrd="2" destOrd="0" parTransId="{3BB49F0A-D6BE-4D7E-B735-E6F52DFDF408}" sibTransId="{7F0F4012-3BD9-4FE1-A3A9-BF41E4C6B685}"/>
    <dgm:cxn modelId="{7DAFCA7C-BE00-434F-900B-F562ABF25C4B}" srcId="{60498291-6F7E-49AE-8553-AE266654AC18}" destId="{097D58AE-CD3F-49D4-BA2F-73A4B9DEFFDB}" srcOrd="5" destOrd="0" parTransId="{E56EA436-5C20-4579-B300-2F95D41A046E}" sibTransId="{01FF1857-EE60-416D-ACA1-6C02A061C9A1}"/>
    <dgm:cxn modelId="{28EF1AA5-5388-4D1D-94BB-352B7987A16E}" srcId="{9ABDEB4D-69EC-4161-9195-6DBB7BE0B08C}" destId="{AC110E9A-646E-496E-919A-D92D24604DE9}" srcOrd="4" destOrd="0" parTransId="{264FEDFC-0A9A-4132-9030-EADE2D822321}" sibTransId="{C02E3866-16A0-4594-AA83-09761C785662}"/>
    <dgm:cxn modelId="{72F40D4B-6582-4183-8F23-7C101691F870}" type="presOf" srcId="{F01C7C7E-A46C-417C-8235-933708CEE33E}" destId="{68331D4A-6804-4E16-96F7-8538AD920BD2}" srcOrd="0" destOrd="0" presId="urn:microsoft.com/office/officeart/2005/8/layout/process3"/>
    <dgm:cxn modelId="{408CA5BC-8033-4D72-A701-FF8BE73BB180}" type="presOf" srcId="{A84595D3-30AF-4B0C-9621-3612E1E7E98B}" destId="{D6C735D4-3294-482F-8F19-941447371BF5}" srcOrd="0" destOrd="3" presId="urn:microsoft.com/office/officeart/2005/8/layout/process3"/>
    <dgm:cxn modelId="{5936ED99-16D9-48D8-A1B2-88A5D93D7423}" srcId="{1C256729-1419-40F7-A915-E2BDBD5E0C59}" destId="{7E27CC5B-91FF-45DC-A78A-DF7D57EF2ABE}" srcOrd="0" destOrd="0" parTransId="{3A559DCB-92A0-437C-B5D8-111E9B068820}" sibTransId="{27C79F36-1AAE-4D6E-A599-71B91F5DB4B7}"/>
    <dgm:cxn modelId="{5C6E53E8-7606-4387-9FE6-FE6CEBBECBA0}" type="presOf" srcId="{7F0F4012-3BD9-4FE1-A3A9-BF41E4C6B685}" destId="{D75B533F-4D86-4ABB-B735-3A99FF6753BD}" srcOrd="0" destOrd="0" presId="urn:microsoft.com/office/officeart/2005/8/layout/process3"/>
    <dgm:cxn modelId="{A240F2DB-55F2-4B7E-B0AE-9A6F369FE2ED}" type="presOf" srcId="{43D4EC19-7AF0-471E-95DD-FA0181E3BB04}" destId="{C18FD21C-7181-41BA-B9C4-BF0C94E51BD7}" srcOrd="0" destOrd="0" presId="urn:microsoft.com/office/officeart/2005/8/layout/process3"/>
    <dgm:cxn modelId="{D18A9ECB-D122-4556-A249-46D424926F9E}" type="presOf" srcId="{1C52D204-B6C1-4ACB-99CE-CAB952DFB765}" destId="{1D3CFD39-D853-4126-8685-1A204B2FC308}" srcOrd="0" destOrd="2" presId="urn:microsoft.com/office/officeart/2005/8/layout/process3"/>
    <dgm:cxn modelId="{F2256EE1-E03C-4AE5-A9CE-16C1C0CF764B}" type="presOf" srcId="{BAEA615B-8433-4823-B2F5-62736A800E1C}" destId="{742EF680-C918-4F9B-A975-B87A6F4D0DF4}" srcOrd="0" destOrd="0" presId="urn:microsoft.com/office/officeart/2005/8/layout/process3"/>
    <dgm:cxn modelId="{9C09E905-109B-44CC-99AB-87E4D2B6E767}" type="presOf" srcId="{BD0C7A3E-9977-43F5-A7FB-D1DD93A6FA8A}" destId="{1D3CFD39-D853-4126-8685-1A204B2FC308}" srcOrd="0" destOrd="6" presId="urn:microsoft.com/office/officeart/2005/8/layout/process3"/>
    <dgm:cxn modelId="{0539C66A-7E9A-46DD-B54A-4239DB34BEEF}" type="presParOf" srcId="{2743C175-EDE7-453C-8E97-44C423FC22E9}" destId="{2555B30C-9389-465A-BFA2-97A5B45CBA3B}" srcOrd="0" destOrd="0" presId="urn:microsoft.com/office/officeart/2005/8/layout/process3"/>
    <dgm:cxn modelId="{48C5C205-3776-4C2C-B15A-1E1E167446FB}" type="presParOf" srcId="{2555B30C-9389-465A-BFA2-97A5B45CBA3B}" destId="{2C99C5CF-4FFB-4BCC-9CFC-9075CA5218EB}" srcOrd="0" destOrd="0" presId="urn:microsoft.com/office/officeart/2005/8/layout/process3"/>
    <dgm:cxn modelId="{EC57050A-4940-4D83-BD80-C4C875D9F022}" type="presParOf" srcId="{2555B30C-9389-465A-BFA2-97A5B45CBA3B}" destId="{3DE419C3-6624-42F5-A6C5-C80E325D5022}" srcOrd="1" destOrd="0" presId="urn:microsoft.com/office/officeart/2005/8/layout/process3"/>
    <dgm:cxn modelId="{C1AB8E19-56AE-4CFE-A129-F2025722F228}" type="presParOf" srcId="{2555B30C-9389-465A-BFA2-97A5B45CBA3B}" destId="{90AD5A05-240F-43DA-BC5D-03EAA9E35B9E}" srcOrd="2" destOrd="0" presId="urn:microsoft.com/office/officeart/2005/8/layout/process3"/>
    <dgm:cxn modelId="{A6AEACE1-4DB5-4BFF-84F0-F64BE8A662A1}" type="presParOf" srcId="{2743C175-EDE7-453C-8E97-44C423FC22E9}" destId="{C18FD21C-7181-41BA-B9C4-BF0C94E51BD7}" srcOrd="1" destOrd="0" presId="urn:microsoft.com/office/officeart/2005/8/layout/process3"/>
    <dgm:cxn modelId="{EA737FD4-B724-4DBF-97AF-EEE727F54328}" type="presParOf" srcId="{C18FD21C-7181-41BA-B9C4-BF0C94E51BD7}" destId="{E18EE834-963C-40E5-982F-201553F58561}" srcOrd="0" destOrd="0" presId="urn:microsoft.com/office/officeart/2005/8/layout/process3"/>
    <dgm:cxn modelId="{9FA54DB8-A16C-4C22-8750-9D0896ECB63C}" type="presParOf" srcId="{2743C175-EDE7-453C-8E97-44C423FC22E9}" destId="{B2F195B8-0022-4C91-B54B-00E1F6F230A3}" srcOrd="2" destOrd="0" presId="urn:microsoft.com/office/officeart/2005/8/layout/process3"/>
    <dgm:cxn modelId="{1B87DF9A-0BD9-464C-8413-A07C85822A07}" type="presParOf" srcId="{B2F195B8-0022-4C91-B54B-00E1F6F230A3}" destId="{742EF680-C918-4F9B-A975-B87A6F4D0DF4}" srcOrd="0" destOrd="0" presId="urn:microsoft.com/office/officeart/2005/8/layout/process3"/>
    <dgm:cxn modelId="{4C6C5B3A-3738-4E50-80C5-45B788D20996}" type="presParOf" srcId="{B2F195B8-0022-4C91-B54B-00E1F6F230A3}" destId="{7F3979A8-B720-468B-926A-68C595E11C78}" srcOrd="1" destOrd="0" presId="urn:microsoft.com/office/officeart/2005/8/layout/process3"/>
    <dgm:cxn modelId="{89950E2E-CFD1-469C-8402-278C0E35BB32}" type="presParOf" srcId="{B2F195B8-0022-4C91-B54B-00E1F6F230A3}" destId="{D6C735D4-3294-482F-8F19-941447371BF5}" srcOrd="2" destOrd="0" presId="urn:microsoft.com/office/officeart/2005/8/layout/process3"/>
    <dgm:cxn modelId="{9DA931C8-4EEA-4395-A10E-3FE96DBC25E3}" type="presParOf" srcId="{2743C175-EDE7-453C-8E97-44C423FC22E9}" destId="{CA21E8AF-62AB-459F-8D0A-914EA502EFDD}" srcOrd="3" destOrd="0" presId="urn:microsoft.com/office/officeart/2005/8/layout/process3"/>
    <dgm:cxn modelId="{9AA3D293-47EC-43A4-B5D9-37A840A9C735}" type="presParOf" srcId="{CA21E8AF-62AB-459F-8D0A-914EA502EFDD}" destId="{4B214FA8-0058-4EBF-B6BA-9EE15A64D97A}" srcOrd="0" destOrd="0" presId="urn:microsoft.com/office/officeart/2005/8/layout/process3"/>
    <dgm:cxn modelId="{CCE26569-4076-4AEE-9E9F-0E69CEFCA803}" type="presParOf" srcId="{2743C175-EDE7-453C-8E97-44C423FC22E9}" destId="{E799E5CB-6D90-45C1-8B44-E97A9C675FD4}" srcOrd="4" destOrd="0" presId="urn:microsoft.com/office/officeart/2005/8/layout/process3"/>
    <dgm:cxn modelId="{6E853853-891F-4A78-A989-28A3DC236798}" type="presParOf" srcId="{E799E5CB-6D90-45C1-8B44-E97A9C675FD4}" destId="{381C3681-43F3-4A3A-9D84-D633179CBA10}" srcOrd="0" destOrd="0" presId="urn:microsoft.com/office/officeart/2005/8/layout/process3"/>
    <dgm:cxn modelId="{025E1441-685D-49B8-9A04-C5ED2873B2AA}" type="presParOf" srcId="{E799E5CB-6D90-45C1-8B44-E97A9C675FD4}" destId="{290AEF05-C6CA-4B54-B26F-A69B0D99017D}" srcOrd="1" destOrd="0" presId="urn:microsoft.com/office/officeart/2005/8/layout/process3"/>
    <dgm:cxn modelId="{9E1C7FB2-0E10-4281-9A19-29A6666002DC}" type="presParOf" srcId="{E799E5CB-6D90-45C1-8B44-E97A9C675FD4}" destId="{BA22A064-2528-463A-8F16-A18B185B68BD}" srcOrd="2" destOrd="0" presId="urn:microsoft.com/office/officeart/2005/8/layout/process3"/>
    <dgm:cxn modelId="{B3BDC39F-A3A6-4413-81F9-26BBCFF405E3}" type="presParOf" srcId="{2743C175-EDE7-453C-8E97-44C423FC22E9}" destId="{D75B533F-4D86-4ABB-B735-3A99FF6753BD}" srcOrd="5" destOrd="0" presId="urn:microsoft.com/office/officeart/2005/8/layout/process3"/>
    <dgm:cxn modelId="{20E14764-2685-45B9-A1EB-82176CF4A775}" type="presParOf" srcId="{D75B533F-4D86-4ABB-B735-3A99FF6753BD}" destId="{F440B242-2075-49C1-9911-D7711F3FAD68}" srcOrd="0" destOrd="0" presId="urn:microsoft.com/office/officeart/2005/8/layout/process3"/>
    <dgm:cxn modelId="{6088245F-AD32-4EAD-8AE0-EA52BA49923C}" type="presParOf" srcId="{2743C175-EDE7-453C-8E97-44C423FC22E9}" destId="{E0AE6819-1F16-43E5-87D1-B882DD8D8555}" srcOrd="6" destOrd="0" presId="urn:microsoft.com/office/officeart/2005/8/layout/process3"/>
    <dgm:cxn modelId="{08288E2A-AE0F-4371-A054-D0F4E5B479E2}" type="presParOf" srcId="{E0AE6819-1F16-43E5-87D1-B882DD8D8555}" destId="{E1A4CF3F-D4E2-4D74-805F-75441C630656}" srcOrd="0" destOrd="0" presId="urn:microsoft.com/office/officeart/2005/8/layout/process3"/>
    <dgm:cxn modelId="{A0017365-40F4-4B42-BD11-F7794444775E}" type="presParOf" srcId="{E0AE6819-1F16-43E5-87D1-B882DD8D8555}" destId="{549CAD45-81EE-4AF3-AC0C-B571DF0D266E}" srcOrd="1" destOrd="0" presId="urn:microsoft.com/office/officeart/2005/8/layout/process3"/>
    <dgm:cxn modelId="{0E6D39EE-E53E-422C-84B3-826C28E799CD}" type="presParOf" srcId="{E0AE6819-1F16-43E5-87D1-B882DD8D8555}" destId="{72C00ECA-30A5-4D09-81F2-CF9BBEDB39BE}" srcOrd="2" destOrd="0" presId="urn:microsoft.com/office/officeart/2005/8/layout/process3"/>
    <dgm:cxn modelId="{A52BACF1-F50D-4F01-BBF3-D357FA4083E7}" type="presParOf" srcId="{2743C175-EDE7-453C-8E97-44C423FC22E9}" destId="{A9FD6844-F00B-4A0D-A6F9-A7170AC17345}" srcOrd="7" destOrd="0" presId="urn:microsoft.com/office/officeart/2005/8/layout/process3"/>
    <dgm:cxn modelId="{1292B5FB-4EB0-44DD-ADE3-64AC1F608C4E}" type="presParOf" srcId="{A9FD6844-F00B-4A0D-A6F9-A7170AC17345}" destId="{97E61CF6-F105-4231-983E-014B07885E05}" srcOrd="0" destOrd="0" presId="urn:microsoft.com/office/officeart/2005/8/layout/process3"/>
    <dgm:cxn modelId="{184405CB-2D79-4E22-9CC1-0E8CF4413665}" type="presParOf" srcId="{2743C175-EDE7-453C-8E97-44C423FC22E9}" destId="{51B63718-F470-4490-A41C-E8C8C5CF7BF2}" srcOrd="8" destOrd="0" presId="urn:microsoft.com/office/officeart/2005/8/layout/process3"/>
    <dgm:cxn modelId="{32AE6B86-5BFE-4703-BBF9-1E8DBDB76193}" type="presParOf" srcId="{51B63718-F470-4490-A41C-E8C8C5CF7BF2}" destId="{68331D4A-6804-4E16-96F7-8538AD920BD2}" srcOrd="0" destOrd="0" presId="urn:microsoft.com/office/officeart/2005/8/layout/process3"/>
    <dgm:cxn modelId="{1EF5C0CF-51F9-4202-AC54-E30BF7917635}" type="presParOf" srcId="{51B63718-F470-4490-A41C-E8C8C5CF7BF2}" destId="{723BBACF-DF53-49EA-B2AF-C14E54B7303B}" srcOrd="1" destOrd="0" presId="urn:microsoft.com/office/officeart/2005/8/layout/process3"/>
    <dgm:cxn modelId="{C4FEE222-A988-401F-817E-5E362473493F}" type="presParOf" srcId="{51B63718-F470-4490-A41C-E8C8C5CF7BF2}" destId="{1D3CFD39-D853-4126-8685-1A204B2FC308}" srcOrd="2" destOrd="0" presId="urn:microsoft.com/office/officeart/2005/8/layout/process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6A96559-E305-414E-B2F1-7588E940B2E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862C0F9-9CAA-4A7E-BB69-51AE87139844}">
      <dgm:prSet phldrT="[文本]"/>
      <dgm:spPr>
        <a:solidFill>
          <a:srgbClr val="92D05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zh-CN" altLang="en-US" dirty="0" smtClean="0">
              <a:solidFill>
                <a:schemeClr val="tx2"/>
              </a:solidFill>
            </a:rPr>
            <a:t>终端类型的多样化</a:t>
          </a:r>
          <a:endParaRPr lang="zh-CN" altLang="en-US" dirty="0">
            <a:solidFill>
              <a:schemeClr val="tx2"/>
            </a:solidFill>
          </a:endParaRPr>
        </a:p>
      </dgm:t>
    </dgm:pt>
    <dgm:pt modelId="{73140C3B-424A-4FFB-970D-9E2A24BD05D3}" type="parTrans" cxnId="{99164441-04DC-415F-9619-FE5D05454681}">
      <dgm:prSet/>
      <dgm:spPr/>
      <dgm:t>
        <a:bodyPr/>
        <a:lstStyle/>
        <a:p>
          <a:endParaRPr lang="zh-CN" altLang="en-US"/>
        </a:p>
      </dgm:t>
    </dgm:pt>
    <dgm:pt modelId="{C328A12C-669A-47A8-85F8-97335EFC488F}" type="sibTrans" cxnId="{99164441-04DC-415F-9619-FE5D05454681}">
      <dgm:prSet/>
      <dgm:spPr/>
      <dgm:t>
        <a:bodyPr/>
        <a:lstStyle/>
        <a:p>
          <a:endParaRPr lang="zh-CN" altLang="en-US"/>
        </a:p>
      </dgm:t>
    </dgm:pt>
    <dgm:pt modelId="{4BBBC2E5-1958-4D27-9325-6E000DA2C620}">
      <dgm:prSet phldrT="[文本]"/>
      <dgm:spPr>
        <a:solidFill>
          <a:srgbClr val="92D05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zh-CN" altLang="en-US" dirty="0" smtClean="0">
              <a:solidFill>
                <a:schemeClr val="tx2"/>
              </a:solidFill>
            </a:rPr>
            <a:t>高度可定制主界面</a:t>
          </a:r>
          <a:endParaRPr lang="zh-CN" altLang="en-US" dirty="0">
            <a:solidFill>
              <a:schemeClr val="tx2"/>
            </a:solidFill>
          </a:endParaRPr>
        </a:p>
      </dgm:t>
    </dgm:pt>
    <dgm:pt modelId="{27147053-E593-43F7-BA9D-B678C6544BAB}" type="parTrans" cxnId="{1DC80160-24EC-4636-B686-89281F04A618}">
      <dgm:prSet/>
      <dgm:spPr/>
      <dgm:t>
        <a:bodyPr/>
        <a:lstStyle/>
        <a:p>
          <a:endParaRPr lang="zh-CN" altLang="en-US"/>
        </a:p>
      </dgm:t>
    </dgm:pt>
    <dgm:pt modelId="{F0D1890A-BAD4-4962-985E-89DD6B07FCAF}" type="sibTrans" cxnId="{1DC80160-24EC-4636-B686-89281F04A618}">
      <dgm:prSet/>
      <dgm:spPr/>
      <dgm:t>
        <a:bodyPr/>
        <a:lstStyle/>
        <a:p>
          <a:endParaRPr lang="zh-CN" altLang="en-US"/>
        </a:p>
      </dgm:t>
    </dgm:pt>
    <dgm:pt modelId="{FE42C61E-071D-4344-8A16-A84139CC6046}">
      <dgm:prSet phldrT="[文本]"/>
      <dgm:spPr>
        <a:solidFill>
          <a:srgbClr val="92D05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zh-CN" altLang="en-US" dirty="0" smtClean="0">
              <a:solidFill>
                <a:schemeClr val="tx2"/>
              </a:solidFill>
            </a:rPr>
            <a:t>自由宽松的生态圈</a:t>
          </a:r>
          <a:endParaRPr lang="zh-CN" altLang="en-US" dirty="0">
            <a:solidFill>
              <a:schemeClr val="tx2"/>
            </a:solidFill>
          </a:endParaRPr>
        </a:p>
      </dgm:t>
    </dgm:pt>
    <dgm:pt modelId="{DC8998E2-591B-48CB-8503-B2839236E262}" type="parTrans" cxnId="{191D2907-0856-4549-B4F6-D65BFD6D2CFE}">
      <dgm:prSet/>
      <dgm:spPr/>
      <dgm:t>
        <a:bodyPr/>
        <a:lstStyle/>
        <a:p>
          <a:endParaRPr lang="zh-CN" altLang="en-US"/>
        </a:p>
      </dgm:t>
    </dgm:pt>
    <dgm:pt modelId="{3EFBBC4F-63E2-44B2-BD80-08798094FC1D}" type="sibTrans" cxnId="{191D2907-0856-4549-B4F6-D65BFD6D2CFE}">
      <dgm:prSet/>
      <dgm:spPr/>
      <dgm:t>
        <a:bodyPr/>
        <a:lstStyle/>
        <a:p>
          <a:endParaRPr lang="zh-CN" altLang="en-US"/>
        </a:p>
      </dgm:t>
    </dgm:pt>
    <dgm:pt modelId="{0FE5D530-F4F6-4D07-AA0D-0276D1C4997B}" type="pres">
      <dgm:prSet presAssocID="{06A96559-E305-414E-B2F1-7588E940B2E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E9342CB-45E2-4ADF-8099-D8CC10A0FB7F}" type="pres">
      <dgm:prSet presAssocID="{E862C0F9-9CAA-4A7E-BB69-51AE87139844}" presName="parentLin" presStyleCnt="0"/>
      <dgm:spPr/>
    </dgm:pt>
    <dgm:pt modelId="{A38242D3-49F2-4C42-A566-697FD3062091}" type="pres">
      <dgm:prSet presAssocID="{E862C0F9-9CAA-4A7E-BB69-51AE87139844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5C44C060-ABE2-46F2-A177-DF74FDE431CB}" type="pres">
      <dgm:prSet presAssocID="{E862C0F9-9CAA-4A7E-BB69-51AE8713984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E424C85-6C78-4492-8E46-F226435E6AED}" type="pres">
      <dgm:prSet presAssocID="{E862C0F9-9CAA-4A7E-BB69-51AE87139844}" presName="negativeSpace" presStyleCnt="0"/>
      <dgm:spPr/>
    </dgm:pt>
    <dgm:pt modelId="{5877F260-E84B-4BDE-B2B8-7B1D2AA80FA2}" type="pres">
      <dgm:prSet presAssocID="{E862C0F9-9CAA-4A7E-BB69-51AE87139844}" presName="childText" presStyleLbl="conFgAcc1" presStyleIdx="0" presStyleCnt="3">
        <dgm:presLayoutVars>
          <dgm:bulletEnabled val="1"/>
        </dgm:presLayoutVars>
      </dgm:prSet>
      <dgm:spPr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  <dgm:pt modelId="{D3805580-3A0A-47F9-B3F9-7FAA97531691}" type="pres">
      <dgm:prSet presAssocID="{C328A12C-669A-47A8-85F8-97335EFC488F}" presName="spaceBetweenRectangles" presStyleCnt="0"/>
      <dgm:spPr/>
    </dgm:pt>
    <dgm:pt modelId="{54B68001-AC46-4EB8-8FCB-62E67EE05C14}" type="pres">
      <dgm:prSet presAssocID="{4BBBC2E5-1958-4D27-9325-6E000DA2C620}" presName="parentLin" presStyleCnt="0"/>
      <dgm:spPr/>
    </dgm:pt>
    <dgm:pt modelId="{18B02DCC-D453-43C3-8487-789AAF9DFB52}" type="pres">
      <dgm:prSet presAssocID="{4BBBC2E5-1958-4D27-9325-6E000DA2C620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C7583166-A96C-44DF-B70D-47A59C2C21AA}" type="pres">
      <dgm:prSet presAssocID="{4BBBC2E5-1958-4D27-9325-6E000DA2C62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A234F0-D179-4B9F-B3D5-6750B39AA6DF}" type="pres">
      <dgm:prSet presAssocID="{4BBBC2E5-1958-4D27-9325-6E000DA2C620}" presName="negativeSpace" presStyleCnt="0"/>
      <dgm:spPr/>
    </dgm:pt>
    <dgm:pt modelId="{5D316F04-EC3B-4587-A04C-FFAFD93424FA}" type="pres">
      <dgm:prSet presAssocID="{4BBBC2E5-1958-4D27-9325-6E000DA2C620}" presName="childText" presStyleLbl="conFgAcc1" presStyleIdx="1" presStyleCnt="3">
        <dgm:presLayoutVars>
          <dgm:bulletEnabled val="1"/>
        </dgm:presLayoutVars>
      </dgm:prSet>
      <dgm:spPr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  <dgm:pt modelId="{F023FE4D-030D-4D07-9544-248B3A543D99}" type="pres">
      <dgm:prSet presAssocID="{F0D1890A-BAD4-4962-985E-89DD6B07FCAF}" presName="spaceBetweenRectangles" presStyleCnt="0"/>
      <dgm:spPr/>
    </dgm:pt>
    <dgm:pt modelId="{5FC34C13-3DC5-4E78-BB10-FC4115D9871E}" type="pres">
      <dgm:prSet presAssocID="{FE42C61E-071D-4344-8A16-A84139CC6046}" presName="parentLin" presStyleCnt="0"/>
      <dgm:spPr/>
    </dgm:pt>
    <dgm:pt modelId="{133E5782-C817-4A9C-9E97-0A3D4D53ECD5}" type="pres">
      <dgm:prSet presAssocID="{FE42C61E-071D-4344-8A16-A84139CC6046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377BC463-8079-4C9E-8477-660AAF05C5E2}" type="pres">
      <dgm:prSet presAssocID="{FE42C61E-071D-4344-8A16-A84139CC604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D400EBF-F956-4DB0-9C92-E35388A25249}" type="pres">
      <dgm:prSet presAssocID="{FE42C61E-071D-4344-8A16-A84139CC6046}" presName="negativeSpace" presStyleCnt="0"/>
      <dgm:spPr/>
    </dgm:pt>
    <dgm:pt modelId="{709006B6-477C-45AD-B4DC-B581CA6CCC07}" type="pres">
      <dgm:prSet presAssocID="{FE42C61E-071D-4344-8A16-A84139CC6046}" presName="childText" presStyleLbl="conFgAcc1" presStyleIdx="2" presStyleCnt="3" custLinFactNeighborY="3585">
        <dgm:presLayoutVars>
          <dgm:bulletEnabled val="1"/>
        </dgm:presLayoutVars>
      </dgm:prSet>
      <dgm:spPr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0A500F5F-1A20-438C-9A38-79CAAD5507A5}" type="presOf" srcId="{E862C0F9-9CAA-4A7E-BB69-51AE87139844}" destId="{5C44C060-ABE2-46F2-A177-DF74FDE431CB}" srcOrd="1" destOrd="0" presId="urn:microsoft.com/office/officeart/2005/8/layout/list1"/>
    <dgm:cxn modelId="{89521AAC-CA84-4F63-B8E8-385ED4F0014A}" type="presOf" srcId="{E862C0F9-9CAA-4A7E-BB69-51AE87139844}" destId="{A38242D3-49F2-4C42-A566-697FD3062091}" srcOrd="0" destOrd="0" presId="urn:microsoft.com/office/officeart/2005/8/layout/list1"/>
    <dgm:cxn modelId="{CC2B24C2-75B5-4E12-9585-E44E9CFDE060}" type="presOf" srcId="{4BBBC2E5-1958-4D27-9325-6E000DA2C620}" destId="{C7583166-A96C-44DF-B70D-47A59C2C21AA}" srcOrd="1" destOrd="0" presId="urn:microsoft.com/office/officeart/2005/8/layout/list1"/>
    <dgm:cxn modelId="{D2748000-10E6-46A8-AFFB-D032FEF17156}" type="presOf" srcId="{FE42C61E-071D-4344-8A16-A84139CC6046}" destId="{133E5782-C817-4A9C-9E97-0A3D4D53ECD5}" srcOrd="0" destOrd="0" presId="urn:microsoft.com/office/officeart/2005/8/layout/list1"/>
    <dgm:cxn modelId="{99164441-04DC-415F-9619-FE5D05454681}" srcId="{06A96559-E305-414E-B2F1-7588E940B2EE}" destId="{E862C0F9-9CAA-4A7E-BB69-51AE87139844}" srcOrd="0" destOrd="0" parTransId="{73140C3B-424A-4FFB-970D-9E2A24BD05D3}" sibTransId="{C328A12C-669A-47A8-85F8-97335EFC488F}"/>
    <dgm:cxn modelId="{CD169AB4-A520-4C17-8353-E6717B12ED99}" type="presOf" srcId="{FE42C61E-071D-4344-8A16-A84139CC6046}" destId="{377BC463-8079-4C9E-8477-660AAF05C5E2}" srcOrd="1" destOrd="0" presId="urn:microsoft.com/office/officeart/2005/8/layout/list1"/>
    <dgm:cxn modelId="{5356D53E-8D45-43A9-B3C4-E65FF2C7152D}" type="presOf" srcId="{4BBBC2E5-1958-4D27-9325-6E000DA2C620}" destId="{18B02DCC-D453-43C3-8487-789AAF9DFB52}" srcOrd="0" destOrd="0" presId="urn:microsoft.com/office/officeart/2005/8/layout/list1"/>
    <dgm:cxn modelId="{24326E4A-52F5-46ED-884B-F3AFC7F08157}" type="presOf" srcId="{06A96559-E305-414E-B2F1-7588E940B2EE}" destId="{0FE5D530-F4F6-4D07-AA0D-0276D1C4997B}" srcOrd="0" destOrd="0" presId="urn:microsoft.com/office/officeart/2005/8/layout/list1"/>
    <dgm:cxn modelId="{191D2907-0856-4549-B4F6-D65BFD6D2CFE}" srcId="{06A96559-E305-414E-B2F1-7588E940B2EE}" destId="{FE42C61E-071D-4344-8A16-A84139CC6046}" srcOrd="2" destOrd="0" parTransId="{DC8998E2-591B-48CB-8503-B2839236E262}" sibTransId="{3EFBBC4F-63E2-44B2-BD80-08798094FC1D}"/>
    <dgm:cxn modelId="{1DC80160-24EC-4636-B686-89281F04A618}" srcId="{06A96559-E305-414E-B2F1-7588E940B2EE}" destId="{4BBBC2E5-1958-4D27-9325-6E000DA2C620}" srcOrd="1" destOrd="0" parTransId="{27147053-E593-43F7-BA9D-B678C6544BAB}" sibTransId="{F0D1890A-BAD4-4962-985E-89DD6B07FCAF}"/>
    <dgm:cxn modelId="{37CE2CA6-51CB-4C1E-A5F4-673597EB97E1}" type="presParOf" srcId="{0FE5D530-F4F6-4D07-AA0D-0276D1C4997B}" destId="{4E9342CB-45E2-4ADF-8099-D8CC10A0FB7F}" srcOrd="0" destOrd="0" presId="urn:microsoft.com/office/officeart/2005/8/layout/list1"/>
    <dgm:cxn modelId="{076B2454-DE95-46AB-9F20-00663C0A7CFE}" type="presParOf" srcId="{4E9342CB-45E2-4ADF-8099-D8CC10A0FB7F}" destId="{A38242D3-49F2-4C42-A566-697FD3062091}" srcOrd="0" destOrd="0" presId="urn:microsoft.com/office/officeart/2005/8/layout/list1"/>
    <dgm:cxn modelId="{2B142A73-167F-4FF3-863B-B8619437C230}" type="presParOf" srcId="{4E9342CB-45E2-4ADF-8099-D8CC10A0FB7F}" destId="{5C44C060-ABE2-46F2-A177-DF74FDE431CB}" srcOrd="1" destOrd="0" presId="urn:microsoft.com/office/officeart/2005/8/layout/list1"/>
    <dgm:cxn modelId="{E9FD8ECF-BE49-4C93-84C8-47B35B400A8B}" type="presParOf" srcId="{0FE5D530-F4F6-4D07-AA0D-0276D1C4997B}" destId="{DE424C85-6C78-4492-8E46-F226435E6AED}" srcOrd="1" destOrd="0" presId="urn:microsoft.com/office/officeart/2005/8/layout/list1"/>
    <dgm:cxn modelId="{31050D52-1886-486B-A1A6-E7DF5FAA3CDC}" type="presParOf" srcId="{0FE5D530-F4F6-4D07-AA0D-0276D1C4997B}" destId="{5877F260-E84B-4BDE-B2B8-7B1D2AA80FA2}" srcOrd="2" destOrd="0" presId="urn:microsoft.com/office/officeart/2005/8/layout/list1"/>
    <dgm:cxn modelId="{1842D332-2C3A-4AB7-954D-D308FD4EB5B1}" type="presParOf" srcId="{0FE5D530-F4F6-4D07-AA0D-0276D1C4997B}" destId="{D3805580-3A0A-47F9-B3F9-7FAA97531691}" srcOrd="3" destOrd="0" presId="urn:microsoft.com/office/officeart/2005/8/layout/list1"/>
    <dgm:cxn modelId="{55946E3C-3C3D-432B-9BC0-E43B63DFAE74}" type="presParOf" srcId="{0FE5D530-F4F6-4D07-AA0D-0276D1C4997B}" destId="{54B68001-AC46-4EB8-8FCB-62E67EE05C14}" srcOrd="4" destOrd="0" presId="urn:microsoft.com/office/officeart/2005/8/layout/list1"/>
    <dgm:cxn modelId="{516CA874-CA14-4F72-A1B6-76803E0C6D7C}" type="presParOf" srcId="{54B68001-AC46-4EB8-8FCB-62E67EE05C14}" destId="{18B02DCC-D453-43C3-8487-789AAF9DFB52}" srcOrd="0" destOrd="0" presId="urn:microsoft.com/office/officeart/2005/8/layout/list1"/>
    <dgm:cxn modelId="{45CF75AC-5D8C-47BB-A8ED-4974A9BF8FD2}" type="presParOf" srcId="{54B68001-AC46-4EB8-8FCB-62E67EE05C14}" destId="{C7583166-A96C-44DF-B70D-47A59C2C21AA}" srcOrd="1" destOrd="0" presId="urn:microsoft.com/office/officeart/2005/8/layout/list1"/>
    <dgm:cxn modelId="{B3754BA1-01A0-4E22-8494-61EB8128F7D3}" type="presParOf" srcId="{0FE5D530-F4F6-4D07-AA0D-0276D1C4997B}" destId="{FEA234F0-D179-4B9F-B3D5-6750B39AA6DF}" srcOrd="5" destOrd="0" presId="urn:microsoft.com/office/officeart/2005/8/layout/list1"/>
    <dgm:cxn modelId="{26C1B83C-1126-4417-A934-5EF287816FA9}" type="presParOf" srcId="{0FE5D530-F4F6-4D07-AA0D-0276D1C4997B}" destId="{5D316F04-EC3B-4587-A04C-FFAFD93424FA}" srcOrd="6" destOrd="0" presId="urn:microsoft.com/office/officeart/2005/8/layout/list1"/>
    <dgm:cxn modelId="{AF83CD0C-406A-4482-8BF9-6E9BAE52801B}" type="presParOf" srcId="{0FE5D530-F4F6-4D07-AA0D-0276D1C4997B}" destId="{F023FE4D-030D-4D07-9544-248B3A543D99}" srcOrd="7" destOrd="0" presId="urn:microsoft.com/office/officeart/2005/8/layout/list1"/>
    <dgm:cxn modelId="{4933688C-B4E4-4085-B95D-6F89E6FA73B5}" type="presParOf" srcId="{0FE5D530-F4F6-4D07-AA0D-0276D1C4997B}" destId="{5FC34C13-3DC5-4E78-BB10-FC4115D9871E}" srcOrd="8" destOrd="0" presId="urn:microsoft.com/office/officeart/2005/8/layout/list1"/>
    <dgm:cxn modelId="{3A618DE6-1C94-4406-8C10-B04DEBF2E58C}" type="presParOf" srcId="{5FC34C13-3DC5-4E78-BB10-FC4115D9871E}" destId="{133E5782-C817-4A9C-9E97-0A3D4D53ECD5}" srcOrd="0" destOrd="0" presId="urn:microsoft.com/office/officeart/2005/8/layout/list1"/>
    <dgm:cxn modelId="{68A33D89-F41F-438B-A6E3-4697FBEC8F46}" type="presParOf" srcId="{5FC34C13-3DC5-4E78-BB10-FC4115D9871E}" destId="{377BC463-8079-4C9E-8477-660AAF05C5E2}" srcOrd="1" destOrd="0" presId="urn:microsoft.com/office/officeart/2005/8/layout/list1"/>
    <dgm:cxn modelId="{0E0C61AA-0B7B-4C88-AC59-8E36A3774996}" type="presParOf" srcId="{0FE5D530-F4F6-4D07-AA0D-0276D1C4997B}" destId="{4D400EBF-F956-4DB0-9C92-E35388A25249}" srcOrd="9" destOrd="0" presId="urn:microsoft.com/office/officeart/2005/8/layout/list1"/>
    <dgm:cxn modelId="{FC3A1658-7111-40DC-9B13-19632159E954}" type="presParOf" srcId="{0FE5D530-F4F6-4D07-AA0D-0276D1C4997B}" destId="{709006B6-477C-45AD-B4DC-B581CA6CCC07}" srcOrd="10" destOrd="0" presId="urn:microsoft.com/office/officeart/2005/8/layout/list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B3EF531-430B-42D8-8B8C-7A34EEC79A66}" type="doc">
      <dgm:prSet loTypeId="urn:microsoft.com/office/officeart/2005/8/layout/p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3E7F610-7AF6-4DE2-A23F-246B390B71FE}">
      <dgm:prSet phldrT="[文本]"/>
      <dgm:spPr/>
      <dgm:t>
        <a:bodyPr/>
        <a:lstStyle/>
        <a:p>
          <a:r>
            <a:rPr lang="zh-CN" altLang="en-US" dirty="0" smtClean="0"/>
            <a:t>直板</a:t>
          </a:r>
          <a:endParaRPr lang="zh-CN" altLang="en-US" dirty="0"/>
        </a:p>
      </dgm:t>
    </dgm:pt>
    <dgm:pt modelId="{6F1DA90A-1F5D-4FDC-A7F1-A24E55A68725}" type="parTrans" cxnId="{55339975-1B0F-442F-9CA3-6BA6992B87C5}">
      <dgm:prSet/>
      <dgm:spPr/>
      <dgm:t>
        <a:bodyPr/>
        <a:lstStyle/>
        <a:p>
          <a:endParaRPr lang="zh-CN" altLang="en-US"/>
        </a:p>
      </dgm:t>
    </dgm:pt>
    <dgm:pt modelId="{8222652F-9ACC-404E-AC0A-0EB9F9C22D5D}" type="sibTrans" cxnId="{55339975-1B0F-442F-9CA3-6BA6992B87C5}">
      <dgm:prSet/>
      <dgm:spPr/>
      <dgm:t>
        <a:bodyPr/>
        <a:lstStyle/>
        <a:p>
          <a:endParaRPr lang="zh-CN" altLang="en-US"/>
        </a:p>
      </dgm:t>
    </dgm:pt>
    <dgm:pt modelId="{0B148701-CDF0-4FA7-B823-D44BFC6E7496}">
      <dgm:prSet phldrT="[文本]"/>
      <dgm:spPr/>
      <dgm:t>
        <a:bodyPr/>
        <a:lstStyle/>
        <a:p>
          <a:r>
            <a:rPr lang="zh-CN" altLang="en-US" dirty="0" smtClean="0"/>
            <a:t>滑盖</a:t>
          </a:r>
          <a:endParaRPr lang="zh-CN" altLang="en-US" dirty="0"/>
        </a:p>
      </dgm:t>
    </dgm:pt>
    <dgm:pt modelId="{2DC7B0F6-8DD8-4874-BC53-8C9E7FADFCAA}" type="parTrans" cxnId="{B96D712F-CC4F-4D3C-99D9-8027F6E520C4}">
      <dgm:prSet/>
      <dgm:spPr/>
      <dgm:t>
        <a:bodyPr/>
        <a:lstStyle/>
        <a:p>
          <a:endParaRPr lang="zh-CN" altLang="en-US"/>
        </a:p>
      </dgm:t>
    </dgm:pt>
    <dgm:pt modelId="{F07C334E-190B-4067-861E-8B81949E9152}" type="sibTrans" cxnId="{B96D712F-CC4F-4D3C-99D9-8027F6E520C4}">
      <dgm:prSet/>
      <dgm:spPr/>
      <dgm:t>
        <a:bodyPr/>
        <a:lstStyle/>
        <a:p>
          <a:endParaRPr lang="zh-CN" altLang="en-US"/>
        </a:p>
      </dgm:t>
    </dgm:pt>
    <dgm:pt modelId="{EDFF01D3-6F8E-42B9-9FCE-E76C40691817}">
      <dgm:prSet phldrT="[文本]"/>
      <dgm:spPr/>
      <dgm:t>
        <a:bodyPr/>
        <a:lstStyle/>
        <a:p>
          <a:r>
            <a:rPr lang="zh-CN" altLang="en-US" dirty="0" smtClean="0"/>
            <a:t>旋屏</a:t>
          </a:r>
          <a:endParaRPr lang="zh-CN" altLang="en-US" dirty="0"/>
        </a:p>
      </dgm:t>
    </dgm:pt>
    <dgm:pt modelId="{74651161-AA0A-4AD6-8C3D-1BE8F0F7E57D}" type="parTrans" cxnId="{41D84E42-CA5A-48CF-BE54-A75475FA10D5}">
      <dgm:prSet/>
      <dgm:spPr/>
      <dgm:t>
        <a:bodyPr/>
        <a:lstStyle/>
        <a:p>
          <a:endParaRPr lang="zh-CN" altLang="en-US"/>
        </a:p>
      </dgm:t>
    </dgm:pt>
    <dgm:pt modelId="{DF52093D-1B19-4644-BE9D-8A315F1C929D}" type="sibTrans" cxnId="{41D84E42-CA5A-48CF-BE54-A75475FA10D5}">
      <dgm:prSet/>
      <dgm:spPr/>
      <dgm:t>
        <a:bodyPr/>
        <a:lstStyle/>
        <a:p>
          <a:endParaRPr lang="zh-CN" altLang="en-US"/>
        </a:p>
      </dgm:t>
    </dgm:pt>
    <dgm:pt modelId="{9BA158E5-F75C-48BA-B4D7-4F483CBFD8D0}">
      <dgm:prSet phldrT="[文本]"/>
      <dgm:spPr/>
      <dgm:t>
        <a:bodyPr/>
        <a:lstStyle/>
        <a:p>
          <a:r>
            <a:rPr lang="zh-CN" altLang="en-US" dirty="0" smtClean="0"/>
            <a:t>全键盘</a:t>
          </a:r>
          <a:endParaRPr lang="zh-CN" altLang="en-US" dirty="0"/>
        </a:p>
      </dgm:t>
    </dgm:pt>
    <dgm:pt modelId="{2C63A3B5-7601-445F-B343-15413C7EFE8E}" type="parTrans" cxnId="{9D70A82C-39B0-47DF-8170-00865662D736}">
      <dgm:prSet/>
      <dgm:spPr/>
      <dgm:t>
        <a:bodyPr/>
        <a:lstStyle/>
        <a:p>
          <a:endParaRPr lang="zh-CN" altLang="en-US"/>
        </a:p>
      </dgm:t>
    </dgm:pt>
    <dgm:pt modelId="{4777E04B-B81C-443D-B164-C8967EDEE6FA}" type="sibTrans" cxnId="{9D70A82C-39B0-47DF-8170-00865662D736}">
      <dgm:prSet/>
      <dgm:spPr/>
      <dgm:t>
        <a:bodyPr/>
        <a:lstStyle/>
        <a:p>
          <a:endParaRPr lang="zh-CN" altLang="en-US"/>
        </a:p>
      </dgm:t>
    </dgm:pt>
    <dgm:pt modelId="{24D4A64D-192B-4E3F-A848-52D7F1BF47C9}">
      <dgm:prSet/>
      <dgm:spPr/>
      <dgm:t>
        <a:bodyPr/>
        <a:lstStyle/>
        <a:p>
          <a:r>
            <a:rPr lang="zh-CN" altLang="en-US" dirty="0" smtClean="0"/>
            <a:t>侧滑盖</a:t>
          </a:r>
          <a:endParaRPr lang="zh-CN" altLang="en-US" dirty="0"/>
        </a:p>
      </dgm:t>
    </dgm:pt>
    <dgm:pt modelId="{63413462-2570-4FBB-8DE2-4C57AFB80270}" type="parTrans" cxnId="{04D4CD07-0FA8-4A46-AC1E-4F209D3D4E7F}">
      <dgm:prSet/>
      <dgm:spPr/>
      <dgm:t>
        <a:bodyPr/>
        <a:lstStyle/>
        <a:p>
          <a:endParaRPr lang="zh-CN" altLang="en-US"/>
        </a:p>
      </dgm:t>
    </dgm:pt>
    <dgm:pt modelId="{966CF6FC-BE90-4552-AC6C-71AEF6ABF87A}" type="sibTrans" cxnId="{04D4CD07-0FA8-4A46-AC1E-4F209D3D4E7F}">
      <dgm:prSet/>
      <dgm:spPr/>
      <dgm:t>
        <a:bodyPr/>
        <a:lstStyle/>
        <a:p>
          <a:endParaRPr lang="zh-CN" altLang="en-US"/>
        </a:p>
      </dgm:t>
    </dgm:pt>
    <dgm:pt modelId="{AE1FA35A-BDBB-4512-8115-165E82D9B603}">
      <dgm:prSet/>
      <dgm:spPr/>
      <dgm:t>
        <a:bodyPr/>
        <a:lstStyle/>
        <a:p>
          <a:r>
            <a:rPr lang="zh-CN" altLang="en-US" dirty="0" smtClean="0"/>
            <a:t>翻盖</a:t>
          </a:r>
          <a:endParaRPr lang="zh-CN" altLang="en-US" dirty="0"/>
        </a:p>
      </dgm:t>
    </dgm:pt>
    <dgm:pt modelId="{F7DC5EAD-BFE7-4CC9-AD0A-C57451638041}" type="parTrans" cxnId="{E582DF0F-8C47-4F54-B266-5A3B08AD5441}">
      <dgm:prSet/>
      <dgm:spPr/>
      <dgm:t>
        <a:bodyPr/>
        <a:lstStyle/>
        <a:p>
          <a:endParaRPr lang="zh-CN" altLang="en-US"/>
        </a:p>
      </dgm:t>
    </dgm:pt>
    <dgm:pt modelId="{2DB0CA2E-F092-4B1C-BADA-3EA00D22DB6C}" type="sibTrans" cxnId="{E582DF0F-8C47-4F54-B266-5A3B08AD5441}">
      <dgm:prSet/>
      <dgm:spPr/>
      <dgm:t>
        <a:bodyPr/>
        <a:lstStyle/>
        <a:p>
          <a:endParaRPr lang="zh-CN" altLang="en-US"/>
        </a:p>
      </dgm:t>
    </dgm:pt>
    <dgm:pt modelId="{F341C456-1A19-4B09-BB34-095A12ABD799}" type="pres">
      <dgm:prSet presAssocID="{4B3EF531-430B-42D8-8B8C-7A34EEC79A6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0A47709-7A45-40C7-9321-614A9BD1CDA2}" type="pres">
      <dgm:prSet presAssocID="{D3E7F610-7AF6-4DE2-A23F-246B390B71FE}" presName="compNode" presStyleCnt="0"/>
      <dgm:spPr/>
    </dgm:pt>
    <dgm:pt modelId="{87376AAF-DF6D-4BD5-8A7B-941DA7C38AD0}" type="pres">
      <dgm:prSet presAssocID="{D3E7F610-7AF6-4DE2-A23F-246B390B71FE}" presName="pictRect" presStyleLbl="node1" presStyleIdx="0" presStyleCnt="6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  <dgm:pt modelId="{E5925B2F-EE79-49F7-827F-EF3B0613945D}" type="pres">
      <dgm:prSet presAssocID="{D3E7F610-7AF6-4DE2-A23F-246B390B71FE}" presName="textRect" presStyleLbl="revTx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27A2B83-4CC1-4217-BAE7-6473977D540E}" type="pres">
      <dgm:prSet presAssocID="{8222652F-9ACC-404E-AC0A-0EB9F9C22D5D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8C45C787-9DC2-41EA-8FB0-DE349EE6DCC1}" type="pres">
      <dgm:prSet presAssocID="{24D4A64D-192B-4E3F-A848-52D7F1BF47C9}" presName="compNode" presStyleCnt="0"/>
      <dgm:spPr/>
    </dgm:pt>
    <dgm:pt modelId="{A83FBF6D-2F72-47B2-AC4F-5398B037FF96}" type="pres">
      <dgm:prSet presAssocID="{24D4A64D-192B-4E3F-A848-52D7F1BF47C9}" presName="pictRect" presStyleLbl="node1" presStyleIdx="1" presStyleCnt="6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  <dgm:pt modelId="{BAB73734-E63D-4254-B9CC-25553728FA7A}" type="pres">
      <dgm:prSet presAssocID="{24D4A64D-192B-4E3F-A848-52D7F1BF47C9}" presName="textRect" presStyleLbl="revTx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5FC4CA0-B348-4AFC-87CA-77AE79181FC4}" type="pres">
      <dgm:prSet presAssocID="{966CF6FC-BE90-4552-AC6C-71AEF6ABF87A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93194D2F-0008-4C92-B220-16A34B1733B0}" type="pres">
      <dgm:prSet presAssocID="{AE1FA35A-BDBB-4512-8115-165E82D9B603}" presName="compNode" presStyleCnt="0"/>
      <dgm:spPr/>
    </dgm:pt>
    <dgm:pt modelId="{B9982548-F427-4C35-B4FE-F07FF4809E99}" type="pres">
      <dgm:prSet presAssocID="{AE1FA35A-BDBB-4512-8115-165E82D9B603}" presName="pictRect" presStyleLbl="node1" presStyleIdx="2" presStyleCnt="6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  <dgm:pt modelId="{5CAB2EE3-8FC3-4BAD-A346-6CDEC00236BA}" type="pres">
      <dgm:prSet presAssocID="{AE1FA35A-BDBB-4512-8115-165E82D9B603}" presName="textRect" presStyleLbl="revTx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DA53DB-F64F-4405-A26B-9F276482AE2E}" type="pres">
      <dgm:prSet presAssocID="{2DB0CA2E-F092-4B1C-BADA-3EA00D22DB6C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69DB3A59-945C-4BB8-9728-9C5E45E4EC2D}" type="pres">
      <dgm:prSet presAssocID="{0B148701-CDF0-4FA7-B823-D44BFC6E7496}" presName="compNode" presStyleCnt="0"/>
      <dgm:spPr/>
    </dgm:pt>
    <dgm:pt modelId="{3C09BA81-BD7D-4408-A7B7-9FFC68CCB593}" type="pres">
      <dgm:prSet presAssocID="{0B148701-CDF0-4FA7-B823-D44BFC6E7496}" presName="pictRect" presStyleLbl="node1" presStyleIdx="3" presStyleCnt="6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  <dgm:pt modelId="{FD0FE850-6500-48E6-AB80-68EF75BCE1E4}" type="pres">
      <dgm:prSet presAssocID="{0B148701-CDF0-4FA7-B823-D44BFC6E7496}" presName="textRect" presStyleLbl="revTx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9EC239-1F8B-4698-AB72-29510A57D0AF}" type="pres">
      <dgm:prSet presAssocID="{F07C334E-190B-4067-861E-8B81949E9152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A4B920EB-4160-4020-B35A-CFDADF1803E0}" type="pres">
      <dgm:prSet presAssocID="{EDFF01D3-6F8E-42B9-9FCE-E76C40691817}" presName="compNode" presStyleCnt="0"/>
      <dgm:spPr/>
    </dgm:pt>
    <dgm:pt modelId="{0275CAD5-0601-4B73-8ED3-D597849C3DA5}" type="pres">
      <dgm:prSet presAssocID="{EDFF01D3-6F8E-42B9-9FCE-E76C40691817}" presName="pictRect" presStyleLbl="node1" presStyleIdx="4" presStyleCnt="6"/>
      <dgm:spPr>
        <a:blipFill rotWithShape="0">
          <a:blip xmlns:r="http://schemas.openxmlformats.org/officeDocument/2006/relationships" r:embed="rId5"/>
          <a:stretch>
            <a:fillRect/>
          </a:stretch>
        </a:blipFill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  <dgm:pt modelId="{D9DE8FED-48AE-412E-9D0E-8A7434028A0B}" type="pres">
      <dgm:prSet presAssocID="{EDFF01D3-6F8E-42B9-9FCE-E76C40691817}" presName="textRect" presStyleLbl="revTx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5CB642A-CB29-4F35-9501-8C128683AD5E}" type="pres">
      <dgm:prSet presAssocID="{DF52093D-1B19-4644-BE9D-8A315F1C929D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BDAF7F6B-EC88-4DF4-876A-57E3550EC96B}" type="pres">
      <dgm:prSet presAssocID="{9BA158E5-F75C-48BA-B4D7-4F483CBFD8D0}" presName="compNode" presStyleCnt="0"/>
      <dgm:spPr/>
    </dgm:pt>
    <dgm:pt modelId="{873E457F-86AF-4752-804D-2C65FDC33825}" type="pres">
      <dgm:prSet presAssocID="{9BA158E5-F75C-48BA-B4D7-4F483CBFD8D0}" presName="pictRect" presStyleLbl="node1" presStyleIdx="5" presStyleCnt="6"/>
      <dgm:spPr>
        <a:blipFill rotWithShape="0">
          <a:blip xmlns:r="http://schemas.openxmlformats.org/officeDocument/2006/relationships" r:embed="rId6"/>
          <a:stretch>
            <a:fillRect/>
          </a:stretch>
        </a:blipFill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  <dgm:pt modelId="{F8B67B96-97F9-4375-8EE1-624A790E7517}" type="pres">
      <dgm:prSet presAssocID="{9BA158E5-F75C-48BA-B4D7-4F483CBFD8D0}" presName="textRect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847A5BB-07AD-4331-9B2F-19B34B021C9E}" type="presOf" srcId="{EDFF01D3-6F8E-42B9-9FCE-E76C40691817}" destId="{D9DE8FED-48AE-412E-9D0E-8A7434028A0B}" srcOrd="0" destOrd="0" presId="urn:microsoft.com/office/officeart/2005/8/layout/pList1"/>
    <dgm:cxn modelId="{ED71A3D8-81D5-40C6-BA4A-588F5B86B431}" type="presOf" srcId="{8222652F-9ACC-404E-AC0A-0EB9F9C22D5D}" destId="{927A2B83-4CC1-4217-BAE7-6473977D540E}" srcOrd="0" destOrd="0" presId="urn:microsoft.com/office/officeart/2005/8/layout/pList1"/>
    <dgm:cxn modelId="{ED3CF020-7E29-4954-A3A1-D64A4091B77F}" type="presOf" srcId="{DF52093D-1B19-4644-BE9D-8A315F1C929D}" destId="{05CB642A-CB29-4F35-9501-8C128683AD5E}" srcOrd="0" destOrd="0" presId="urn:microsoft.com/office/officeart/2005/8/layout/pList1"/>
    <dgm:cxn modelId="{90136DF7-CE1D-4247-BD67-AF49C93FFC06}" type="presOf" srcId="{966CF6FC-BE90-4552-AC6C-71AEF6ABF87A}" destId="{15FC4CA0-B348-4AFC-87CA-77AE79181FC4}" srcOrd="0" destOrd="0" presId="urn:microsoft.com/office/officeart/2005/8/layout/pList1"/>
    <dgm:cxn modelId="{E582DF0F-8C47-4F54-B266-5A3B08AD5441}" srcId="{4B3EF531-430B-42D8-8B8C-7A34EEC79A66}" destId="{AE1FA35A-BDBB-4512-8115-165E82D9B603}" srcOrd="2" destOrd="0" parTransId="{F7DC5EAD-BFE7-4CC9-AD0A-C57451638041}" sibTransId="{2DB0CA2E-F092-4B1C-BADA-3EA00D22DB6C}"/>
    <dgm:cxn modelId="{4592870B-85CF-4177-8216-1BB0F9A6CD93}" type="presOf" srcId="{24D4A64D-192B-4E3F-A848-52D7F1BF47C9}" destId="{BAB73734-E63D-4254-B9CC-25553728FA7A}" srcOrd="0" destOrd="0" presId="urn:microsoft.com/office/officeart/2005/8/layout/pList1"/>
    <dgm:cxn modelId="{9D70A82C-39B0-47DF-8170-00865662D736}" srcId="{4B3EF531-430B-42D8-8B8C-7A34EEC79A66}" destId="{9BA158E5-F75C-48BA-B4D7-4F483CBFD8D0}" srcOrd="5" destOrd="0" parTransId="{2C63A3B5-7601-445F-B343-15413C7EFE8E}" sibTransId="{4777E04B-B81C-443D-B164-C8967EDEE6FA}"/>
    <dgm:cxn modelId="{963FBAF8-1846-4523-A8E1-71700042E82A}" type="presOf" srcId="{F07C334E-190B-4067-861E-8B81949E9152}" destId="{359EC239-1F8B-4698-AB72-29510A57D0AF}" srcOrd="0" destOrd="0" presId="urn:microsoft.com/office/officeart/2005/8/layout/pList1"/>
    <dgm:cxn modelId="{7F8CED4C-F5BC-44D8-AB0E-C811CA4A9D18}" type="presOf" srcId="{4B3EF531-430B-42D8-8B8C-7A34EEC79A66}" destId="{F341C456-1A19-4B09-BB34-095A12ABD799}" srcOrd="0" destOrd="0" presId="urn:microsoft.com/office/officeart/2005/8/layout/pList1"/>
    <dgm:cxn modelId="{F0404A25-DDB2-4D7C-8FDE-85E42194F7B5}" type="presOf" srcId="{AE1FA35A-BDBB-4512-8115-165E82D9B603}" destId="{5CAB2EE3-8FC3-4BAD-A346-6CDEC00236BA}" srcOrd="0" destOrd="0" presId="urn:microsoft.com/office/officeart/2005/8/layout/pList1"/>
    <dgm:cxn modelId="{55339975-1B0F-442F-9CA3-6BA6992B87C5}" srcId="{4B3EF531-430B-42D8-8B8C-7A34EEC79A66}" destId="{D3E7F610-7AF6-4DE2-A23F-246B390B71FE}" srcOrd="0" destOrd="0" parTransId="{6F1DA90A-1F5D-4FDC-A7F1-A24E55A68725}" sibTransId="{8222652F-9ACC-404E-AC0A-0EB9F9C22D5D}"/>
    <dgm:cxn modelId="{B96D712F-CC4F-4D3C-99D9-8027F6E520C4}" srcId="{4B3EF531-430B-42D8-8B8C-7A34EEC79A66}" destId="{0B148701-CDF0-4FA7-B823-D44BFC6E7496}" srcOrd="3" destOrd="0" parTransId="{2DC7B0F6-8DD8-4874-BC53-8C9E7FADFCAA}" sibTransId="{F07C334E-190B-4067-861E-8B81949E9152}"/>
    <dgm:cxn modelId="{0F1D6E0E-C5DC-493D-8456-F81B2D930B71}" type="presOf" srcId="{0B148701-CDF0-4FA7-B823-D44BFC6E7496}" destId="{FD0FE850-6500-48E6-AB80-68EF75BCE1E4}" srcOrd="0" destOrd="0" presId="urn:microsoft.com/office/officeart/2005/8/layout/pList1"/>
    <dgm:cxn modelId="{A338141D-193E-42BB-B633-80CCD0245F4B}" type="presOf" srcId="{9BA158E5-F75C-48BA-B4D7-4F483CBFD8D0}" destId="{F8B67B96-97F9-4375-8EE1-624A790E7517}" srcOrd="0" destOrd="0" presId="urn:microsoft.com/office/officeart/2005/8/layout/pList1"/>
    <dgm:cxn modelId="{A911D258-3563-4DE1-A333-A9F945600537}" type="presOf" srcId="{2DB0CA2E-F092-4B1C-BADA-3EA00D22DB6C}" destId="{DADA53DB-F64F-4405-A26B-9F276482AE2E}" srcOrd="0" destOrd="0" presId="urn:microsoft.com/office/officeart/2005/8/layout/pList1"/>
    <dgm:cxn modelId="{04D4CD07-0FA8-4A46-AC1E-4F209D3D4E7F}" srcId="{4B3EF531-430B-42D8-8B8C-7A34EEC79A66}" destId="{24D4A64D-192B-4E3F-A848-52D7F1BF47C9}" srcOrd="1" destOrd="0" parTransId="{63413462-2570-4FBB-8DE2-4C57AFB80270}" sibTransId="{966CF6FC-BE90-4552-AC6C-71AEF6ABF87A}"/>
    <dgm:cxn modelId="{41D84E42-CA5A-48CF-BE54-A75475FA10D5}" srcId="{4B3EF531-430B-42D8-8B8C-7A34EEC79A66}" destId="{EDFF01D3-6F8E-42B9-9FCE-E76C40691817}" srcOrd="4" destOrd="0" parTransId="{74651161-AA0A-4AD6-8C3D-1BE8F0F7E57D}" sibTransId="{DF52093D-1B19-4644-BE9D-8A315F1C929D}"/>
    <dgm:cxn modelId="{2C5731E6-BFFA-4052-9B93-CA0D5477EF84}" type="presOf" srcId="{D3E7F610-7AF6-4DE2-A23F-246B390B71FE}" destId="{E5925B2F-EE79-49F7-827F-EF3B0613945D}" srcOrd="0" destOrd="0" presId="urn:microsoft.com/office/officeart/2005/8/layout/pList1"/>
    <dgm:cxn modelId="{19E52708-6D7B-48B6-9BF7-C440ED18DDFA}" type="presParOf" srcId="{F341C456-1A19-4B09-BB34-095A12ABD799}" destId="{E0A47709-7A45-40C7-9321-614A9BD1CDA2}" srcOrd="0" destOrd="0" presId="urn:microsoft.com/office/officeart/2005/8/layout/pList1"/>
    <dgm:cxn modelId="{C3FE757A-D55F-4663-8238-33C1259AFCD3}" type="presParOf" srcId="{E0A47709-7A45-40C7-9321-614A9BD1CDA2}" destId="{87376AAF-DF6D-4BD5-8A7B-941DA7C38AD0}" srcOrd="0" destOrd="0" presId="urn:microsoft.com/office/officeart/2005/8/layout/pList1"/>
    <dgm:cxn modelId="{322D288C-2D1A-4F6B-BD6C-5F57AA81B19B}" type="presParOf" srcId="{E0A47709-7A45-40C7-9321-614A9BD1CDA2}" destId="{E5925B2F-EE79-49F7-827F-EF3B0613945D}" srcOrd="1" destOrd="0" presId="urn:microsoft.com/office/officeart/2005/8/layout/pList1"/>
    <dgm:cxn modelId="{55D02AFF-5111-4E49-BA8F-FFE00D61B4BF}" type="presParOf" srcId="{F341C456-1A19-4B09-BB34-095A12ABD799}" destId="{927A2B83-4CC1-4217-BAE7-6473977D540E}" srcOrd="1" destOrd="0" presId="urn:microsoft.com/office/officeart/2005/8/layout/pList1"/>
    <dgm:cxn modelId="{337E0E6D-005E-4138-BFA8-AEFB81C705FF}" type="presParOf" srcId="{F341C456-1A19-4B09-BB34-095A12ABD799}" destId="{8C45C787-9DC2-41EA-8FB0-DE349EE6DCC1}" srcOrd="2" destOrd="0" presId="urn:microsoft.com/office/officeart/2005/8/layout/pList1"/>
    <dgm:cxn modelId="{28CF7817-4802-4120-A66C-862417659B5C}" type="presParOf" srcId="{8C45C787-9DC2-41EA-8FB0-DE349EE6DCC1}" destId="{A83FBF6D-2F72-47B2-AC4F-5398B037FF96}" srcOrd="0" destOrd="0" presId="urn:microsoft.com/office/officeart/2005/8/layout/pList1"/>
    <dgm:cxn modelId="{B2650ED3-B136-43FF-A0FA-F8B0FB6D2D10}" type="presParOf" srcId="{8C45C787-9DC2-41EA-8FB0-DE349EE6DCC1}" destId="{BAB73734-E63D-4254-B9CC-25553728FA7A}" srcOrd="1" destOrd="0" presId="urn:microsoft.com/office/officeart/2005/8/layout/pList1"/>
    <dgm:cxn modelId="{94AB0404-73F3-4008-B9F9-93F12C96B20D}" type="presParOf" srcId="{F341C456-1A19-4B09-BB34-095A12ABD799}" destId="{15FC4CA0-B348-4AFC-87CA-77AE79181FC4}" srcOrd="3" destOrd="0" presId="urn:microsoft.com/office/officeart/2005/8/layout/pList1"/>
    <dgm:cxn modelId="{0F25C92B-5EA9-465F-A536-5926CB4D9872}" type="presParOf" srcId="{F341C456-1A19-4B09-BB34-095A12ABD799}" destId="{93194D2F-0008-4C92-B220-16A34B1733B0}" srcOrd="4" destOrd="0" presId="urn:microsoft.com/office/officeart/2005/8/layout/pList1"/>
    <dgm:cxn modelId="{32B6A71A-FC79-48E0-8C13-80BD53F46878}" type="presParOf" srcId="{93194D2F-0008-4C92-B220-16A34B1733B0}" destId="{B9982548-F427-4C35-B4FE-F07FF4809E99}" srcOrd="0" destOrd="0" presId="urn:microsoft.com/office/officeart/2005/8/layout/pList1"/>
    <dgm:cxn modelId="{663A3B1C-F4EA-402E-A71F-C72F7339AEB0}" type="presParOf" srcId="{93194D2F-0008-4C92-B220-16A34B1733B0}" destId="{5CAB2EE3-8FC3-4BAD-A346-6CDEC00236BA}" srcOrd="1" destOrd="0" presId="urn:microsoft.com/office/officeart/2005/8/layout/pList1"/>
    <dgm:cxn modelId="{81F59F85-E175-4DC8-B582-9A0773ABA49B}" type="presParOf" srcId="{F341C456-1A19-4B09-BB34-095A12ABD799}" destId="{DADA53DB-F64F-4405-A26B-9F276482AE2E}" srcOrd="5" destOrd="0" presId="urn:microsoft.com/office/officeart/2005/8/layout/pList1"/>
    <dgm:cxn modelId="{D1BDA61C-7661-4616-871F-A70E99F78CC4}" type="presParOf" srcId="{F341C456-1A19-4B09-BB34-095A12ABD799}" destId="{69DB3A59-945C-4BB8-9728-9C5E45E4EC2D}" srcOrd="6" destOrd="0" presId="urn:microsoft.com/office/officeart/2005/8/layout/pList1"/>
    <dgm:cxn modelId="{5DD4F4A6-82BE-4EDA-898F-127E2F5B0B81}" type="presParOf" srcId="{69DB3A59-945C-4BB8-9728-9C5E45E4EC2D}" destId="{3C09BA81-BD7D-4408-A7B7-9FFC68CCB593}" srcOrd="0" destOrd="0" presId="urn:microsoft.com/office/officeart/2005/8/layout/pList1"/>
    <dgm:cxn modelId="{7A096817-E26B-4A42-89E7-E23FD503E7C3}" type="presParOf" srcId="{69DB3A59-945C-4BB8-9728-9C5E45E4EC2D}" destId="{FD0FE850-6500-48E6-AB80-68EF75BCE1E4}" srcOrd="1" destOrd="0" presId="urn:microsoft.com/office/officeart/2005/8/layout/pList1"/>
    <dgm:cxn modelId="{D2D1198B-70BA-4B86-A954-BA61D48A787F}" type="presParOf" srcId="{F341C456-1A19-4B09-BB34-095A12ABD799}" destId="{359EC239-1F8B-4698-AB72-29510A57D0AF}" srcOrd="7" destOrd="0" presId="urn:microsoft.com/office/officeart/2005/8/layout/pList1"/>
    <dgm:cxn modelId="{0E3B6109-8ECD-4140-B718-7B22FB347B00}" type="presParOf" srcId="{F341C456-1A19-4B09-BB34-095A12ABD799}" destId="{A4B920EB-4160-4020-B35A-CFDADF1803E0}" srcOrd="8" destOrd="0" presId="urn:microsoft.com/office/officeart/2005/8/layout/pList1"/>
    <dgm:cxn modelId="{40EB324E-E74F-40C3-8B25-D0B4070CFBBE}" type="presParOf" srcId="{A4B920EB-4160-4020-B35A-CFDADF1803E0}" destId="{0275CAD5-0601-4B73-8ED3-D597849C3DA5}" srcOrd="0" destOrd="0" presId="urn:microsoft.com/office/officeart/2005/8/layout/pList1"/>
    <dgm:cxn modelId="{DA289800-6802-4894-BF2E-049B427F6CF2}" type="presParOf" srcId="{A4B920EB-4160-4020-B35A-CFDADF1803E0}" destId="{D9DE8FED-48AE-412E-9D0E-8A7434028A0B}" srcOrd="1" destOrd="0" presId="urn:microsoft.com/office/officeart/2005/8/layout/pList1"/>
    <dgm:cxn modelId="{7A417C2C-6A6F-4482-8DE6-6EBBAFEA3B33}" type="presParOf" srcId="{F341C456-1A19-4B09-BB34-095A12ABD799}" destId="{05CB642A-CB29-4F35-9501-8C128683AD5E}" srcOrd="9" destOrd="0" presId="urn:microsoft.com/office/officeart/2005/8/layout/pList1"/>
    <dgm:cxn modelId="{B963D04D-41A0-4D79-9AD8-EB0387AA8BCD}" type="presParOf" srcId="{F341C456-1A19-4B09-BB34-095A12ABD799}" destId="{BDAF7F6B-EC88-4DF4-876A-57E3550EC96B}" srcOrd="10" destOrd="0" presId="urn:microsoft.com/office/officeart/2005/8/layout/pList1"/>
    <dgm:cxn modelId="{DE798F0B-0591-4E4C-A494-9E0F67453CE9}" type="presParOf" srcId="{BDAF7F6B-EC88-4DF4-876A-57E3550EC96B}" destId="{873E457F-86AF-4752-804D-2C65FDC33825}" srcOrd="0" destOrd="0" presId="urn:microsoft.com/office/officeart/2005/8/layout/pList1"/>
    <dgm:cxn modelId="{D3AA10E0-205E-48CF-ADA0-EA5961F26E95}" type="presParOf" srcId="{BDAF7F6B-EC88-4DF4-876A-57E3550EC96B}" destId="{F8B67B96-97F9-4375-8EE1-624A790E7517}" srcOrd="1" destOrd="0" presId="urn:microsoft.com/office/officeart/2005/8/layout/pList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7ACC247-7065-4D2F-8BDC-6D6F9E2D47D7}" type="doc">
      <dgm:prSet loTypeId="urn:microsoft.com/office/officeart/2005/8/layout/radial6" loCatId="relationship" qsTypeId="urn:microsoft.com/office/officeart/2005/8/quickstyle/simple4" qsCatId="simple" csTypeId="urn:microsoft.com/office/officeart/2005/8/colors/accent1_4" csCatId="accent1" phldr="1"/>
      <dgm:spPr/>
      <dgm:t>
        <a:bodyPr/>
        <a:lstStyle/>
        <a:p>
          <a:endParaRPr lang="zh-CN" altLang="en-US"/>
        </a:p>
      </dgm:t>
    </dgm:pt>
    <dgm:pt modelId="{43F40C7B-B4E1-479E-80CB-3C46BDF058C6}">
      <dgm:prSet phldrT="[文本]"/>
      <dgm:spPr>
        <a:solidFill>
          <a:srgbClr val="92D050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n-US" altLang="zh-CN" dirty="0" smtClean="0"/>
            <a:t>Android</a:t>
          </a:r>
        </a:p>
      </dgm:t>
    </dgm:pt>
    <dgm:pt modelId="{3CE4CC20-FF56-49EC-86BE-94392B13EE43}" type="parTrans" cxnId="{C695527F-8070-47AC-B302-719DEC890DE4}">
      <dgm:prSet/>
      <dgm:spPr/>
      <dgm:t>
        <a:bodyPr/>
        <a:lstStyle/>
        <a:p>
          <a:endParaRPr lang="zh-CN" altLang="en-US"/>
        </a:p>
      </dgm:t>
    </dgm:pt>
    <dgm:pt modelId="{FDC59C48-AB6D-4EC7-90F8-05BAC110FBAB}" type="sibTrans" cxnId="{C695527F-8070-47AC-B302-719DEC890DE4}">
      <dgm:prSet/>
      <dgm:spPr/>
      <dgm:t>
        <a:bodyPr/>
        <a:lstStyle/>
        <a:p>
          <a:endParaRPr lang="zh-CN" altLang="en-US"/>
        </a:p>
      </dgm:t>
    </dgm:pt>
    <dgm:pt modelId="{F4D76B9F-8EE0-4B5A-8116-361DB0D96CED}">
      <dgm:prSet phldrT="[文本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altLang="zh-CN" dirty="0" smtClean="0"/>
            <a:t>HTC</a:t>
          </a:r>
        </a:p>
        <a:p>
          <a:r>
            <a:rPr lang="en-US" altLang="zh-CN" dirty="0" smtClean="0"/>
            <a:t>Sense UI</a:t>
          </a:r>
          <a:endParaRPr lang="zh-CN" altLang="en-US" dirty="0"/>
        </a:p>
      </dgm:t>
    </dgm:pt>
    <dgm:pt modelId="{BBD00640-CB4D-402E-9FA1-D8281E851289}" type="parTrans" cxnId="{CDBD772B-2B9F-48D8-88EA-1D60B7A6552F}">
      <dgm:prSet/>
      <dgm:spPr/>
      <dgm:t>
        <a:bodyPr/>
        <a:lstStyle/>
        <a:p>
          <a:endParaRPr lang="zh-CN" altLang="en-US"/>
        </a:p>
      </dgm:t>
    </dgm:pt>
    <dgm:pt modelId="{8EDB6BD1-2BCD-499C-AA36-91AFA86C6F85}" type="sibTrans" cxnId="{CDBD772B-2B9F-48D8-88EA-1D60B7A6552F}">
      <dgm:prSet/>
      <dgm:spPr/>
      <dgm:t>
        <a:bodyPr/>
        <a:lstStyle/>
        <a:p>
          <a:endParaRPr lang="zh-CN" altLang="en-US"/>
        </a:p>
      </dgm:t>
    </dgm:pt>
    <dgm:pt modelId="{E055469B-3309-421B-AF7C-A5050CC3C912}">
      <dgm:prSet phldrT="[文本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200" dirty="0" smtClean="0"/>
            <a:t>摩托罗拉</a:t>
          </a:r>
          <a:endParaRPr lang="en-US" altLang="zh-CN" sz="1200" dirty="0" smtClean="0"/>
        </a:p>
        <a:p>
          <a:r>
            <a:rPr lang="en-US" altLang="zh-CN" sz="1400" dirty="0" err="1" smtClean="0"/>
            <a:t>MotoBlur</a:t>
          </a:r>
          <a:endParaRPr lang="zh-CN" altLang="en-US" sz="1400" dirty="0"/>
        </a:p>
      </dgm:t>
    </dgm:pt>
    <dgm:pt modelId="{BEDB690F-1649-4785-90E7-C5897025408E}" type="parTrans" cxnId="{358929B0-99A4-4A70-BBDD-65D508B22BF1}">
      <dgm:prSet/>
      <dgm:spPr/>
      <dgm:t>
        <a:bodyPr/>
        <a:lstStyle/>
        <a:p>
          <a:endParaRPr lang="zh-CN" altLang="en-US"/>
        </a:p>
      </dgm:t>
    </dgm:pt>
    <dgm:pt modelId="{32CC30AF-74C3-4A62-89AD-051CCD927053}" type="sibTrans" cxnId="{358929B0-99A4-4A70-BBDD-65D508B22BF1}">
      <dgm:prSet/>
      <dgm:spPr/>
      <dgm:t>
        <a:bodyPr/>
        <a:lstStyle/>
        <a:p>
          <a:endParaRPr lang="zh-CN" altLang="en-US"/>
        </a:p>
      </dgm:t>
    </dgm:pt>
    <dgm:pt modelId="{23DC56C4-AFCF-4939-B297-F99045B4F1EC}">
      <dgm:prSet phldrT="[文本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altLang="zh-CN" dirty="0" smtClean="0">
              <a:solidFill>
                <a:schemeClr val="tx1"/>
              </a:solidFill>
            </a:rPr>
            <a:t>Acer</a:t>
          </a:r>
        </a:p>
        <a:p>
          <a:r>
            <a:rPr lang="en-US" altLang="zh-CN" dirty="0" smtClean="0">
              <a:solidFill>
                <a:schemeClr val="tx1"/>
              </a:solidFill>
            </a:rPr>
            <a:t>UI</a:t>
          </a:r>
          <a:endParaRPr lang="zh-CN" altLang="en-US" dirty="0">
            <a:solidFill>
              <a:schemeClr val="tx1"/>
            </a:solidFill>
          </a:endParaRPr>
        </a:p>
      </dgm:t>
    </dgm:pt>
    <dgm:pt modelId="{928C712F-D9C5-4009-A7E0-512575CFEC05}" type="parTrans" cxnId="{42FB4CCF-2AAA-4A18-9B46-6A49F83B7BAB}">
      <dgm:prSet/>
      <dgm:spPr/>
      <dgm:t>
        <a:bodyPr/>
        <a:lstStyle/>
        <a:p>
          <a:endParaRPr lang="zh-CN" altLang="en-US"/>
        </a:p>
      </dgm:t>
    </dgm:pt>
    <dgm:pt modelId="{D37FB8B5-CE20-421A-A134-E2B286F89F16}" type="sibTrans" cxnId="{42FB4CCF-2AAA-4A18-9B46-6A49F83B7BAB}">
      <dgm:prSet/>
      <dgm:spPr/>
      <dgm:t>
        <a:bodyPr/>
        <a:lstStyle/>
        <a:p>
          <a:endParaRPr lang="zh-CN" altLang="en-US"/>
        </a:p>
      </dgm:t>
    </dgm:pt>
    <dgm:pt modelId="{C98EEAD7-256A-40D7-ACEE-9EBA81600D6A}">
      <dgm:prSet phldrT="[文本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100" dirty="0" smtClean="0"/>
            <a:t>索尼爱立信</a:t>
          </a:r>
          <a:endParaRPr lang="en-US" altLang="zh-CN" sz="1100" dirty="0" smtClean="0"/>
        </a:p>
        <a:p>
          <a:r>
            <a:rPr lang="en-US" altLang="zh-CN" sz="1400" dirty="0" smtClean="0"/>
            <a:t>UI</a:t>
          </a:r>
          <a:endParaRPr lang="zh-CN" altLang="en-US" sz="1400" dirty="0"/>
        </a:p>
      </dgm:t>
    </dgm:pt>
    <dgm:pt modelId="{98E576D8-664D-406C-8264-5C7F0109DD49}" type="parTrans" cxnId="{1F69333C-2D12-48B0-BB19-5B9D01F0D31F}">
      <dgm:prSet/>
      <dgm:spPr/>
      <dgm:t>
        <a:bodyPr/>
        <a:lstStyle/>
        <a:p>
          <a:endParaRPr lang="zh-CN" altLang="en-US"/>
        </a:p>
      </dgm:t>
    </dgm:pt>
    <dgm:pt modelId="{B82B81B5-497C-400C-9B92-623F361CF728}" type="sibTrans" cxnId="{1F69333C-2D12-48B0-BB19-5B9D01F0D31F}">
      <dgm:prSet/>
      <dgm:spPr/>
      <dgm:t>
        <a:bodyPr/>
        <a:lstStyle/>
        <a:p>
          <a:endParaRPr lang="zh-CN" altLang="en-US"/>
        </a:p>
      </dgm:t>
    </dgm:pt>
    <dgm:pt modelId="{F3EEBFE7-2EF5-4B38-A044-220FA3B96147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dirty="0" smtClean="0">
              <a:solidFill>
                <a:schemeClr val="tx1"/>
              </a:solidFill>
            </a:rPr>
            <a:t>华为</a:t>
          </a:r>
          <a:endParaRPr lang="en-US" altLang="zh-CN" dirty="0" smtClean="0">
            <a:solidFill>
              <a:schemeClr val="tx1"/>
            </a:solidFill>
          </a:endParaRPr>
        </a:p>
        <a:p>
          <a:r>
            <a:rPr lang="en-US" altLang="zh-CN" dirty="0" smtClean="0">
              <a:solidFill>
                <a:schemeClr val="tx1"/>
              </a:solidFill>
            </a:rPr>
            <a:t>Canvas</a:t>
          </a:r>
          <a:endParaRPr lang="zh-CN" altLang="en-US" dirty="0">
            <a:solidFill>
              <a:schemeClr val="tx1"/>
            </a:solidFill>
          </a:endParaRPr>
        </a:p>
      </dgm:t>
    </dgm:pt>
    <dgm:pt modelId="{7E1FEF0A-5D7D-4CB8-B138-059FE533D355}" type="parTrans" cxnId="{BBD8696C-7B70-411B-821C-6583F58BA4A4}">
      <dgm:prSet/>
      <dgm:spPr/>
      <dgm:t>
        <a:bodyPr/>
        <a:lstStyle/>
        <a:p>
          <a:endParaRPr lang="zh-CN" altLang="en-US"/>
        </a:p>
      </dgm:t>
    </dgm:pt>
    <dgm:pt modelId="{822CE9FE-EE15-424D-92C1-AB841F3388BB}" type="sibTrans" cxnId="{BBD8696C-7B70-411B-821C-6583F58BA4A4}">
      <dgm:prSet/>
      <dgm:spPr/>
      <dgm:t>
        <a:bodyPr/>
        <a:lstStyle/>
        <a:p>
          <a:endParaRPr lang="zh-CN" altLang="en-US"/>
        </a:p>
      </dgm:t>
    </dgm:pt>
    <dgm:pt modelId="{35A1D0F7-541F-4384-89CD-D41731F9323E}" type="pres">
      <dgm:prSet presAssocID="{67ACC247-7065-4D2F-8BDC-6D6F9E2D47D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2645645-CA62-4BD4-ADA5-6C5FBDE6C747}" type="pres">
      <dgm:prSet presAssocID="{43F40C7B-B4E1-479E-80CB-3C46BDF058C6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D42D5525-3374-4592-B953-29DD4048F47F}" type="pres">
      <dgm:prSet presAssocID="{F4D76B9F-8EE0-4B5A-8116-361DB0D96CED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38F8E5-456E-4520-8BBE-F7F08C4A8DF8}" type="pres">
      <dgm:prSet presAssocID="{F4D76B9F-8EE0-4B5A-8116-361DB0D96CED}" presName="dummy" presStyleCnt="0"/>
      <dgm:spPr/>
    </dgm:pt>
    <dgm:pt modelId="{3723B325-640D-474D-A795-0ADB2926EA71}" type="pres">
      <dgm:prSet presAssocID="{8EDB6BD1-2BCD-499C-AA36-91AFA86C6F85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B13359BD-D2A3-4F52-BA1E-568CD17BC156}" type="pres">
      <dgm:prSet presAssocID="{E055469B-3309-421B-AF7C-A5050CC3C91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7C7C91-C556-4B95-A1F3-F4DE01EECD68}" type="pres">
      <dgm:prSet presAssocID="{E055469B-3309-421B-AF7C-A5050CC3C912}" presName="dummy" presStyleCnt="0"/>
      <dgm:spPr/>
    </dgm:pt>
    <dgm:pt modelId="{6C422572-755A-45E4-A7BF-F2ADB77A5BAF}" type="pres">
      <dgm:prSet presAssocID="{32CC30AF-74C3-4A62-89AD-051CCD927053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1FAD3EE9-B044-4F81-AC5A-00A76E3E824C}" type="pres">
      <dgm:prSet presAssocID="{23DC56C4-AFCF-4939-B297-F99045B4F1E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02193C-B64A-4298-BC06-A8E19CA3D287}" type="pres">
      <dgm:prSet presAssocID="{23DC56C4-AFCF-4939-B297-F99045B4F1EC}" presName="dummy" presStyleCnt="0"/>
      <dgm:spPr/>
    </dgm:pt>
    <dgm:pt modelId="{828BF491-48AB-42A7-9EF4-BAD2FFDAC23E}" type="pres">
      <dgm:prSet presAssocID="{D37FB8B5-CE20-421A-A134-E2B286F89F16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5A477793-093B-4971-9C09-913249DBAD3B}" type="pres">
      <dgm:prSet presAssocID="{F3EEBFE7-2EF5-4B38-A044-220FA3B9614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3AA2B8-B7AE-4EEB-95B7-65C83FCDBFCE}" type="pres">
      <dgm:prSet presAssocID="{F3EEBFE7-2EF5-4B38-A044-220FA3B96147}" presName="dummy" presStyleCnt="0"/>
      <dgm:spPr/>
    </dgm:pt>
    <dgm:pt modelId="{919244CA-ED10-426D-B830-DCFD0FE4CC93}" type="pres">
      <dgm:prSet presAssocID="{822CE9FE-EE15-424D-92C1-AB841F3388BB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8BBDEA3C-7214-4FBE-B4CB-DE3821CF5849}" type="pres">
      <dgm:prSet presAssocID="{C98EEAD7-256A-40D7-ACEE-9EBA81600D6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949B5D-7795-4901-9A42-3267439BD415}" type="pres">
      <dgm:prSet presAssocID="{C98EEAD7-256A-40D7-ACEE-9EBA81600D6A}" presName="dummy" presStyleCnt="0"/>
      <dgm:spPr/>
    </dgm:pt>
    <dgm:pt modelId="{BD96E158-9F4B-4801-997E-4949AEC12348}" type="pres">
      <dgm:prSet presAssocID="{B82B81B5-497C-400C-9B92-623F361CF728}" presName="sibTrans" presStyleLbl="sibTrans2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BE33BFC8-945A-44C6-BB2E-42ED7676C14A}" type="presOf" srcId="{D37FB8B5-CE20-421A-A134-E2B286F89F16}" destId="{828BF491-48AB-42A7-9EF4-BAD2FFDAC23E}" srcOrd="0" destOrd="0" presId="urn:microsoft.com/office/officeart/2005/8/layout/radial6"/>
    <dgm:cxn modelId="{CDBD772B-2B9F-48D8-88EA-1D60B7A6552F}" srcId="{43F40C7B-B4E1-479E-80CB-3C46BDF058C6}" destId="{F4D76B9F-8EE0-4B5A-8116-361DB0D96CED}" srcOrd="0" destOrd="0" parTransId="{BBD00640-CB4D-402E-9FA1-D8281E851289}" sibTransId="{8EDB6BD1-2BCD-499C-AA36-91AFA86C6F85}"/>
    <dgm:cxn modelId="{BBD8696C-7B70-411B-821C-6583F58BA4A4}" srcId="{43F40C7B-B4E1-479E-80CB-3C46BDF058C6}" destId="{F3EEBFE7-2EF5-4B38-A044-220FA3B96147}" srcOrd="3" destOrd="0" parTransId="{7E1FEF0A-5D7D-4CB8-B138-059FE533D355}" sibTransId="{822CE9FE-EE15-424D-92C1-AB841F3388BB}"/>
    <dgm:cxn modelId="{56EDAFED-B738-48C0-93D7-51ED7BC81AD0}" type="presOf" srcId="{822CE9FE-EE15-424D-92C1-AB841F3388BB}" destId="{919244CA-ED10-426D-B830-DCFD0FE4CC93}" srcOrd="0" destOrd="0" presId="urn:microsoft.com/office/officeart/2005/8/layout/radial6"/>
    <dgm:cxn modelId="{1F69333C-2D12-48B0-BB19-5B9D01F0D31F}" srcId="{43F40C7B-B4E1-479E-80CB-3C46BDF058C6}" destId="{C98EEAD7-256A-40D7-ACEE-9EBA81600D6A}" srcOrd="4" destOrd="0" parTransId="{98E576D8-664D-406C-8264-5C7F0109DD49}" sibTransId="{B82B81B5-497C-400C-9B92-623F361CF728}"/>
    <dgm:cxn modelId="{358929B0-99A4-4A70-BBDD-65D508B22BF1}" srcId="{43F40C7B-B4E1-479E-80CB-3C46BDF058C6}" destId="{E055469B-3309-421B-AF7C-A5050CC3C912}" srcOrd="1" destOrd="0" parTransId="{BEDB690F-1649-4785-90E7-C5897025408E}" sibTransId="{32CC30AF-74C3-4A62-89AD-051CCD927053}"/>
    <dgm:cxn modelId="{55247E67-903D-458E-B551-2D137A3F8C15}" type="presOf" srcId="{E055469B-3309-421B-AF7C-A5050CC3C912}" destId="{B13359BD-D2A3-4F52-BA1E-568CD17BC156}" srcOrd="0" destOrd="0" presId="urn:microsoft.com/office/officeart/2005/8/layout/radial6"/>
    <dgm:cxn modelId="{DCECB6E1-7D44-44D3-9E31-32CE1844D33C}" type="presOf" srcId="{8EDB6BD1-2BCD-499C-AA36-91AFA86C6F85}" destId="{3723B325-640D-474D-A795-0ADB2926EA71}" srcOrd="0" destOrd="0" presId="urn:microsoft.com/office/officeart/2005/8/layout/radial6"/>
    <dgm:cxn modelId="{992A4724-B36A-41BD-8EEC-279758E0A5ED}" type="presOf" srcId="{F3EEBFE7-2EF5-4B38-A044-220FA3B96147}" destId="{5A477793-093B-4971-9C09-913249DBAD3B}" srcOrd="0" destOrd="0" presId="urn:microsoft.com/office/officeart/2005/8/layout/radial6"/>
    <dgm:cxn modelId="{C8F68435-B20D-48CE-859C-9FAF57C6F40D}" type="presOf" srcId="{23DC56C4-AFCF-4939-B297-F99045B4F1EC}" destId="{1FAD3EE9-B044-4F81-AC5A-00A76E3E824C}" srcOrd="0" destOrd="0" presId="urn:microsoft.com/office/officeart/2005/8/layout/radial6"/>
    <dgm:cxn modelId="{42FB4CCF-2AAA-4A18-9B46-6A49F83B7BAB}" srcId="{43F40C7B-B4E1-479E-80CB-3C46BDF058C6}" destId="{23DC56C4-AFCF-4939-B297-F99045B4F1EC}" srcOrd="2" destOrd="0" parTransId="{928C712F-D9C5-4009-A7E0-512575CFEC05}" sibTransId="{D37FB8B5-CE20-421A-A134-E2B286F89F16}"/>
    <dgm:cxn modelId="{F0AF8D9A-2924-4BC9-B276-65231B1A03F7}" type="presOf" srcId="{C98EEAD7-256A-40D7-ACEE-9EBA81600D6A}" destId="{8BBDEA3C-7214-4FBE-B4CB-DE3821CF5849}" srcOrd="0" destOrd="0" presId="urn:microsoft.com/office/officeart/2005/8/layout/radial6"/>
    <dgm:cxn modelId="{BC478B31-663E-4F5E-8BB5-E22D5796053A}" type="presOf" srcId="{67ACC247-7065-4D2F-8BDC-6D6F9E2D47D7}" destId="{35A1D0F7-541F-4384-89CD-D41731F9323E}" srcOrd="0" destOrd="0" presId="urn:microsoft.com/office/officeart/2005/8/layout/radial6"/>
    <dgm:cxn modelId="{812D4213-139A-422D-A95A-F0010F4A4371}" type="presOf" srcId="{F4D76B9F-8EE0-4B5A-8116-361DB0D96CED}" destId="{D42D5525-3374-4592-B953-29DD4048F47F}" srcOrd="0" destOrd="0" presId="urn:microsoft.com/office/officeart/2005/8/layout/radial6"/>
    <dgm:cxn modelId="{73C033FA-93A6-42E0-AD58-ED99C7C4BF5B}" type="presOf" srcId="{43F40C7B-B4E1-479E-80CB-3C46BDF058C6}" destId="{F2645645-CA62-4BD4-ADA5-6C5FBDE6C747}" srcOrd="0" destOrd="0" presId="urn:microsoft.com/office/officeart/2005/8/layout/radial6"/>
    <dgm:cxn modelId="{FC8511C7-3150-42EE-918B-4DB1A40BA648}" type="presOf" srcId="{32CC30AF-74C3-4A62-89AD-051CCD927053}" destId="{6C422572-755A-45E4-A7BF-F2ADB77A5BAF}" srcOrd="0" destOrd="0" presId="urn:microsoft.com/office/officeart/2005/8/layout/radial6"/>
    <dgm:cxn modelId="{C695527F-8070-47AC-B302-719DEC890DE4}" srcId="{67ACC247-7065-4D2F-8BDC-6D6F9E2D47D7}" destId="{43F40C7B-B4E1-479E-80CB-3C46BDF058C6}" srcOrd="0" destOrd="0" parTransId="{3CE4CC20-FF56-49EC-86BE-94392B13EE43}" sibTransId="{FDC59C48-AB6D-4EC7-90F8-05BAC110FBAB}"/>
    <dgm:cxn modelId="{8F180371-2A55-44CB-8064-A31232590975}" type="presOf" srcId="{B82B81B5-497C-400C-9B92-623F361CF728}" destId="{BD96E158-9F4B-4801-997E-4949AEC12348}" srcOrd="0" destOrd="0" presId="urn:microsoft.com/office/officeart/2005/8/layout/radial6"/>
    <dgm:cxn modelId="{155EA2FD-BC92-404E-8186-3C01C1BD72F0}" type="presParOf" srcId="{35A1D0F7-541F-4384-89CD-D41731F9323E}" destId="{F2645645-CA62-4BD4-ADA5-6C5FBDE6C747}" srcOrd="0" destOrd="0" presId="urn:microsoft.com/office/officeart/2005/8/layout/radial6"/>
    <dgm:cxn modelId="{AD54FA00-9D81-41DF-9569-F8893506E042}" type="presParOf" srcId="{35A1D0F7-541F-4384-89CD-D41731F9323E}" destId="{D42D5525-3374-4592-B953-29DD4048F47F}" srcOrd="1" destOrd="0" presId="urn:microsoft.com/office/officeart/2005/8/layout/radial6"/>
    <dgm:cxn modelId="{436EF4FB-2A60-4A26-8312-DA2F537C2D85}" type="presParOf" srcId="{35A1D0F7-541F-4384-89CD-D41731F9323E}" destId="{5638F8E5-456E-4520-8BBE-F7F08C4A8DF8}" srcOrd="2" destOrd="0" presId="urn:microsoft.com/office/officeart/2005/8/layout/radial6"/>
    <dgm:cxn modelId="{D2567479-BC32-48C9-9F93-429696A5955C}" type="presParOf" srcId="{35A1D0F7-541F-4384-89CD-D41731F9323E}" destId="{3723B325-640D-474D-A795-0ADB2926EA71}" srcOrd="3" destOrd="0" presId="urn:microsoft.com/office/officeart/2005/8/layout/radial6"/>
    <dgm:cxn modelId="{C3A751A6-93D6-466F-9AD4-3768AF2E5AE0}" type="presParOf" srcId="{35A1D0F7-541F-4384-89CD-D41731F9323E}" destId="{B13359BD-D2A3-4F52-BA1E-568CD17BC156}" srcOrd="4" destOrd="0" presId="urn:microsoft.com/office/officeart/2005/8/layout/radial6"/>
    <dgm:cxn modelId="{781B776A-C8BF-49F8-B432-4F36D0606040}" type="presParOf" srcId="{35A1D0F7-541F-4384-89CD-D41731F9323E}" destId="{167C7C91-C556-4B95-A1F3-F4DE01EECD68}" srcOrd="5" destOrd="0" presId="urn:microsoft.com/office/officeart/2005/8/layout/radial6"/>
    <dgm:cxn modelId="{6A436BB1-804A-4A78-B7BD-F90B8729DF71}" type="presParOf" srcId="{35A1D0F7-541F-4384-89CD-D41731F9323E}" destId="{6C422572-755A-45E4-A7BF-F2ADB77A5BAF}" srcOrd="6" destOrd="0" presId="urn:microsoft.com/office/officeart/2005/8/layout/radial6"/>
    <dgm:cxn modelId="{F6BC3B9F-88ED-42B7-9360-565061EDDAA2}" type="presParOf" srcId="{35A1D0F7-541F-4384-89CD-D41731F9323E}" destId="{1FAD3EE9-B044-4F81-AC5A-00A76E3E824C}" srcOrd="7" destOrd="0" presId="urn:microsoft.com/office/officeart/2005/8/layout/radial6"/>
    <dgm:cxn modelId="{C04B1A35-0C22-4C0D-AA01-2423130EC98C}" type="presParOf" srcId="{35A1D0F7-541F-4384-89CD-D41731F9323E}" destId="{5702193C-B64A-4298-BC06-A8E19CA3D287}" srcOrd="8" destOrd="0" presId="urn:microsoft.com/office/officeart/2005/8/layout/radial6"/>
    <dgm:cxn modelId="{9AC4AFC3-8A5B-432B-B68B-6D16A4E8FB4F}" type="presParOf" srcId="{35A1D0F7-541F-4384-89CD-D41731F9323E}" destId="{828BF491-48AB-42A7-9EF4-BAD2FFDAC23E}" srcOrd="9" destOrd="0" presId="urn:microsoft.com/office/officeart/2005/8/layout/radial6"/>
    <dgm:cxn modelId="{2C0EAD98-DA2F-4A07-A8E8-D6F7EFB6820D}" type="presParOf" srcId="{35A1D0F7-541F-4384-89CD-D41731F9323E}" destId="{5A477793-093B-4971-9C09-913249DBAD3B}" srcOrd="10" destOrd="0" presId="urn:microsoft.com/office/officeart/2005/8/layout/radial6"/>
    <dgm:cxn modelId="{BC331E01-4551-4681-8391-DCD627731855}" type="presParOf" srcId="{35A1D0F7-541F-4384-89CD-D41731F9323E}" destId="{F63AA2B8-B7AE-4EEB-95B7-65C83FCDBFCE}" srcOrd="11" destOrd="0" presId="urn:microsoft.com/office/officeart/2005/8/layout/radial6"/>
    <dgm:cxn modelId="{5E122831-11CF-409E-A57C-5E70A7FB19A6}" type="presParOf" srcId="{35A1D0F7-541F-4384-89CD-D41731F9323E}" destId="{919244CA-ED10-426D-B830-DCFD0FE4CC93}" srcOrd="12" destOrd="0" presId="urn:microsoft.com/office/officeart/2005/8/layout/radial6"/>
    <dgm:cxn modelId="{DCB4C1F1-0156-4F44-94E8-32C09C21A2AE}" type="presParOf" srcId="{35A1D0F7-541F-4384-89CD-D41731F9323E}" destId="{8BBDEA3C-7214-4FBE-B4CB-DE3821CF5849}" srcOrd="13" destOrd="0" presId="urn:microsoft.com/office/officeart/2005/8/layout/radial6"/>
    <dgm:cxn modelId="{9E527F21-AEAC-4C37-ADFD-1A38A477FEE5}" type="presParOf" srcId="{35A1D0F7-541F-4384-89CD-D41731F9323E}" destId="{84949B5D-7795-4901-9A42-3267439BD415}" srcOrd="14" destOrd="0" presId="urn:microsoft.com/office/officeart/2005/8/layout/radial6"/>
    <dgm:cxn modelId="{8FB04CB5-517E-4088-A60E-FFDF41E73FE1}" type="presParOf" srcId="{35A1D0F7-541F-4384-89CD-D41731F9323E}" destId="{BD96E158-9F4B-4801-997E-4949AEC12348}" srcOrd="15" destOrd="0" presId="urn:microsoft.com/office/officeart/2005/8/layout/radial6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2A2FA46-7D24-4815-B8A9-CFC439E4CAA2}" type="doc">
      <dgm:prSet loTypeId="urn:microsoft.com/office/officeart/2005/8/layout/radial6" loCatId="relationship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zh-CN" altLang="en-US"/>
        </a:p>
      </dgm:t>
    </dgm:pt>
    <dgm:pt modelId="{0E5FC097-FD79-4824-9EC9-FD916BBA462F}">
      <dgm:prSet phldrT="[文本]"/>
      <dgm:spPr/>
      <dgm:t>
        <a:bodyPr/>
        <a:lstStyle/>
        <a:p>
          <a:r>
            <a:rPr lang="zh-CN" altLang="en-US" dirty="0" smtClean="0">
              <a:solidFill>
                <a:srgbClr val="00B050"/>
              </a:solidFill>
            </a:rPr>
            <a:t>谷歌</a:t>
          </a:r>
          <a:endParaRPr lang="en-US" altLang="zh-CN" dirty="0" smtClean="0">
            <a:solidFill>
              <a:srgbClr val="00B050"/>
            </a:solidFill>
          </a:endParaRPr>
        </a:p>
        <a:p>
          <a:r>
            <a:rPr lang="en-US" altLang="zh-CN" dirty="0" smtClean="0">
              <a:solidFill>
                <a:srgbClr val="00B050"/>
              </a:solidFill>
            </a:rPr>
            <a:t>Android OS</a:t>
          </a:r>
          <a:endParaRPr lang="zh-CN" altLang="en-US" dirty="0">
            <a:solidFill>
              <a:srgbClr val="00B050"/>
            </a:solidFill>
          </a:endParaRPr>
        </a:p>
      </dgm:t>
    </dgm:pt>
    <dgm:pt modelId="{E2FB5EE0-2EB1-4D69-8ED3-FE3616FCCC26}" type="parTrans" cxnId="{B3FECB74-D3B7-4B29-B82A-ABFC1BF826C8}">
      <dgm:prSet/>
      <dgm:spPr/>
      <dgm:t>
        <a:bodyPr/>
        <a:lstStyle/>
        <a:p>
          <a:endParaRPr lang="zh-CN" altLang="en-US"/>
        </a:p>
      </dgm:t>
    </dgm:pt>
    <dgm:pt modelId="{485B76CA-F6D6-4BEB-915C-454CBDC5AA33}" type="sibTrans" cxnId="{B3FECB74-D3B7-4B29-B82A-ABFC1BF826C8}">
      <dgm:prSet/>
      <dgm:spPr/>
      <dgm:t>
        <a:bodyPr/>
        <a:lstStyle/>
        <a:p>
          <a:endParaRPr lang="zh-CN" altLang="en-US"/>
        </a:p>
      </dgm:t>
    </dgm:pt>
    <dgm:pt modelId="{CDC1EB3D-57A1-408B-B423-153E7B4E93A4}">
      <dgm:prSet phldrT="[文本]"/>
      <dgm:spPr/>
      <dgm:t>
        <a:bodyPr/>
        <a:lstStyle/>
        <a:p>
          <a:r>
            <a:rPr lang="zh-CN" altLang="en-US" dirty="0" smtClean="0">
              <a:solidFill>
                <a:schemeClr val="tx2"/>
              </a:solidFill>
            </a:rPr>
            <a:t>硬件厂商</a:t>
          </a:r>
          <a:endParaRPr lang="zh-CN" altLang="en-US" dirty="0">
            <a:solidFill>
              <a:schemeClr val="tx2"/>
            </a:solidFill>
          </a:endParaRPr>
        </a:p>
      </dgm:t>
    </dgm:pt>
    <dgm:pt modelId="{DFCC1DE0-FC85-4406-B73D-C1D3F1AF4682}" type="parTrans" cxnId="{50BA995D-1262-43FE-9D5F-59DA609827CC}">
      <dgm:prSet/>
      <dgm:spPr/>
      <dgm:t>
        <a:bodyPr/>
        <a:lstStyle/>
        <a:p>
          <a:endParaRPr lang="zh-CN" altLang="en-US"/>
        </a:p>
      </dgm:t>
    </dgm:pt>
    <dgm:pt modelId="{3D30F38A-AAB1-43F0-B4A9-65177C69F65F}" type="sibTrans" cxnId="{50BA995D-1262-43FE-9D5F-59DA609827CC}">
      <dgm:prSet/>
      <dgm:spPr>
        <a:solidFill>
          <a:srgbClr val="92D050"/>
        </a:solidFill>
      </dgm:spPr>
      <dgm:t>
        <a:bodyPr/>
        <a:lstStyle/>
        <a:p>
          <a:endParaRPr lang="zh-CN" altLang="en-US"/>
        </a:p>
      </dgm:t>
    </dgm:pt>
    <dgm:pt modelId="{DC566D53-7937-4B4B-925E-BA9039401A76}">
      <dgm:prSet phldrT="[文本]"/>
      <dgm:spPr/>
      <dgm:t>
        <a:bodyPr/>
        <a:lstStyle/>
        <a:p>
          <a:r>
            <a:rPr lang="zh-CN" altLang="en-US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运营商</a:t>
          </a:r>
          <a:endParaRPr lang="zh-CN" altLang="en-US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B06759D1-8070-4E9F-8C6E-7E72F72F157E}" type="parTrans" cxnId="{83BAFDBB-9A6C-4007-9D06-58AB0E46C2E5}">
      <dgm:prSet/>
      <dgm:spPr/>
      <dgm:t>
        <a:bodyPr/>
        <a:lstStyle/>
        <a:p>
          <a:endParaRPr lang="zh-CN" altLang="en-US"/>
        </a:p>
      </dgm:t>
    </dgm:pt>
    <dgm:pt modelId="{F4F9F242-5D83-411C-B8D9-3E806B507E39}" type="sibTrans" cxnId="{83BAFDBB-9A6C-4007-9D06-58AB0E46C2E5}">
      <dgm:prSet/>
      <dgm:spPr>
        <a:solidFill>
          <a:srgbClr val="92D050"/>
        </a:solidFill>
      </dgm:spPr>
      <dgm:t>
        <a:bodyPr/>
        <a:lstStyle/>
        <a:p>
          <a:endParaRPr lang="zh-CN" altLang="en-US"/>
        </a:p>
      </dgm:t>
    </dgm:pt>
    <dgm:pt modelId="{5E81622B-B8CF-4B18-8108-9620E55B18B1}">
      <dgm:prSet phldrT="[文本]"/>
      <dgm:spPr/>
      <dgm:t>
        <a:bodyPr/>
        <a:lstStyle/>
        <a:p>
          <a:r>
            <a:rPr lang="zh-CN" altLang="en-US" dirty="0" smtClean="0">
              <a:solidFill>
                <a:schemeClr val="accent2">
                  <a:lumMod val="60000"/>
                  <a:lumOff val="40000"/>
                </a:schemeClr>
              </a:solidFill>
            </a:rPr>
            <a:t>软件开发团队</a:t>
          </a:r>
          <a:endParaRPr lang="zh-CN" altLang="en-US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F6FD36FB-97AC-4314-90C3-C8FEA5B3FB75}" type="parTrans" cxnId="{2068C524-33B4-4153-9209-E7A38939FFBB}">
      <dgm:prSet/>
      <dgm:spPr/>
      <dgm:t>
        <a:bodyPr/>
        <a:lstStyle/>
        <a:p>
          <a:endParaRPr lang="zh-CN" altLang="en-US"/>
        </a:p>
      </dgm:t>
    </dgm:pt>
    <dgm:pt modelId="{6D182A42-48F8-4837-856F-A6EE8CA43E7E}" type="sibTrans" cxnId="{2068C524-33B4-4153-9209-E7A38939FFBB}">
      <dgm:prSet/>
      <dgm:spPr>
        <a:solidFill>
          <a:srgbClr val="92D050"/>
        </a:solidFill>
      </dgm:spPr>
      <dgm:t>
        <a:bodyPr/>
        <a:lstStyle/>
        <a:p>
          <a:endParaRPr lang="zh-CN" altLang="en-US"/>
        </a:p>
      </dgm:t>
    </dgm:pt>
    <dgm:pt modelId="{D3A85B76-909B-4D6A-9F5F-318C49E967B2}" type="pres">
      <dgm:prSet presAssocID="{92A2FA46-7D24-4815-B8A9-CFC439E4CAA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5BE9CE4-D8C0-417D-8EE2-E27C64F2A69B}" type="pres">
      <dgm:prSet presAssocID="{0E5FC097-FD79-4824-9EC9-FD916BBA462F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FC6F0A8E-5605-45EE-A290-B3E6E82324BF}" type="pres">
      <dgm:prSet presAssocID="{CDC1EB3D-57A1-408B-B423-153E7B4E93A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0DD2058-EE3D-452A-95A4-DF5D436731EB}" type="pres">
      <dgm:prSet presAssocID="{CDC1EB3D-57A1-408B-B423-153E7B4E93A4}" presName="dummy" presStyleCnt="0"/>
      <dgm:spPr/>
      <dgm:t>
        <a:bodyPr/>
        <a:lstStyle/>
        <a:p>
          <a:endParaRPr lang="zh-CN" altLang="en-US"/>
        </a:p>
      </dgm:t>
    </dgm:pt>
    <dgm:pt modelId="{F70E7572-8B1C-409A-B97A-E73E764D5FDF}" type="pres">
      <dgm:prSet presAssocID="{3D30F38A-AAB1-43F0-B4A9-65177C69F65F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B28B5529-C5FE-4FA7-8C50-22ED517D28D0}" type="pres">
      <dgm:prSet presAssocID="{DC566D53-7937-4B4B-925E-BA9039401A7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1611F5-829B-4BEC-AF05-F7E5BC6F9F6C}" type="pres">
      <dgm:prSet presAssocID="{DC566D53-7937-4B4B-925E-BA9039401A76}" presName="dummy" presStyleCnt="0"/>
      <dgm:spPr/>
      <dgm:t>
        <a:bodyPr/>
        <a:lstStyle/>
        <a:p>
          <a:endParaRPr lang="zh-CN" altLang="en-US"/>
        </a:p>
      </dgm:t>
    </dgm:pt>
    <dgm:pt modelId="{FFF497FF-10B9-40A2-B4F3-0A220B55732C}" type="pres">
      <dgm:prSet presAssocID="{F4F9F242-5D83-411C-B8D9-3E806B507E39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03DCFF43-DF12-45C5-8A68-D0C56295C7BD}" type="pres">
      <dgm:prSet presAssocID="{5E81622B-B8CF-4B18-8108-9620E55B18B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6B462D1-D77B-4A62-A900-E7E98E50A20A}" type="pres">
      <dgm:prSet presAssocID="{5E81622B-B8CF-4B18-8108-9620E55B18B1}" presName="dummy" presStyleCnt="0"/>
      <dgm:spPr/>
      <dgm:t>
        <a:bodyPr/>
        <a:lstStyle/>
        <a:p>
          <a:endParaRPr lang="zh-CN" altLang="en-US"/>
        </a:p>
      </dgm:t>
    </dgm:pt>
    <dgm:pt modelId="{1D5E98DF-C8E5-4378-B754-0489C0A4464D}" type="pres">
      <dgm:prSet presAssocID="{6D182A42-48F8-4837-856F-A6EE8CA43E7E}" presName="sibTrans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D0EC6F45-9E40-45CF-9AEC-24334F51C829}" type="presOf" srcId="{F4F9F242-5D83-411C-B8D9-3E806B507E39}" destId="{FFF497FF-10B9-40A2-B4F3-0A220B55732C}" srcOrd="0" destOrd="0" presId="urn:microsoft.com/office/officeart/2005/8/layout/radial6"/>
    <dgm:cxn modelId="{B3FECB74-D3B7-4B29-B82A-ABFC1BF826C8}" srcId="{92A2FA46-7D24-4815-B8A9-CFC439E4CAA2}" destId="{0E5FC097-FD79-4824-9EC9-FD916BBA462F}" srcOrd="0" destOrd="0" parTransId="{E2FB5EE0-2EB1-4D69-8ED3-FE3616FCCC26}" sibTransId="{485B76CA-F6D6-4BEB-915C-454CBDC5AA33}"/>
    <dgm:cxn modelId="{6EFF41CA-D992-40BD-918B-D286518E93E9}" type="presOf" srcId="{0E5FC097-FD79-4824-9EC9-FD916BBA462F}" destId="{85BE9CE4-D8C0-417D-8EE2-E27C64F2A69B}" srcOrd="0" destOrd="0" presId="urn:microsoft.com/office/officeart/2005/8/layout/radial6"/>
    <dgm:cxn modelId="{2A5D8002-D764-4262-9E7B-847C19483C20}" type="presOf" srcId="{DC566D53-7937-4B4B-925E-BA9039401A76}" destId="{B28B5529-C5FE-4FA7-8C50-22ED517D28D0}" srcOrd="0" destOrd="0" presId="urn:microsoft.com/office/officeart/2005/8/layout/radial6"/>
    <dgm:cxn modelId="{2068C524-33B4-4153-9209-E7A38939FFBB}" srcId="{0E5FC097-FD79-4824-9EC9-FD916BBA462F}" destId="{5E81622B-B8CF-4B18-8108-9620E55B18B1}" srcOrd="2" destOrd="0" parTransId="{F6FD36FB-97AC-4314-90C3-C8FEA5B3FB75}" sibTransId="{6D182A42-48F8-4837-856F-A6EE8CA43E7E}"/>
    <dgm:cxn modelId="{F6F10865-4E07-49DD-92A2-A38CF62D1C2F}" type="presOf" srcId="{CDC1EB3D-57A1-408B-B423-153E7B4E93A4}" destId="{FC6F0A8E-5605-45EE-A290-B3E6E82324BF}" srcOrd="0" destOrd="0" presId="urn:microsoft.com/office/officeart/2005/8/layout/radial6"/>
    <dgm:cxn modelId="{83BAFDBB-9A6C-4007-9D06-58AB0E46C2E5}" srcId="{0E5FC097-FD79-4824-9EC9-FD916BBA462F}" destId="{DC566D53-7937-4B4B-925E-BA9039401A76}" srcOrd="1" destOrd="0" parTransId="{B06759D1-8070-4E9F-8C6E-7E72F72F157E}" sibTransId="{F4F9F242-5D83-411C-B8D9-3E806B507E39}"/>
    <dgm:cxn modelId="{D0145C83-04D8-4CED-A23A-E2115732CD9F}" type="presOf" srcId="{3D30F38A-AAB1-43F0-B4A9-65177C69F65F}" destId="{F70E7572-8B1C-409A-B97A-E73E764D5FDF}" srcOrd="0" destOrd="0" presId="urn:microsoft.com/office/officeart/2005/8/layout/radial6"/>
    <dgm:cxn modelId="{50BA995D-1262-43FE-9D5F-59DA609827CC}" srcId="{0E5FC097-FD79-4824-9EC9-FD916BBA462F}" destId="{CDC1EB3D-57A1-408B-B423-153E7B4E93A4}" srcOrd="0" destOrd="0" parTransId="{DFCC1DE0-FC85-4406-B73D-C1D3F1AF4682}" sibTransId="{3D30F38A-AAB1-43F0-B4A9-65177C69F65F}"/>
    <dgm:cxn modelId="{B779B0F6-293D-4DD9-A599-029827055CF6}" type="presOf" srcId="{92A2FA46-7D24-4815-B8A9-CFC439E4CAA2}" destId="{D3A85B76-909B-4D6A-9F5F-318C49E967B2}" srcOrd="0" destOrd="0" presId="urn:microsoft.com/office/officeart/2005/8/layout/radial6"/>
    <dgm:cxn modelId="{7ACFC42F-6C9E-424A-A62A-6F78F95592AC}" type="presOf" srcId="{5E81622B-B8CF-4B18-8108-9620E55B18B1}" destId="{03DCFF43-DF12-45C5-8A68-D0C56295C7BD}" srcOrd="0" destOrd="0" presId="urn:microsoft.com/office/officeart/2005/8/layout/radial6"/>
    <dgm:cxn modelId="{AF413D74-6686-44D7-A9C1-254CFF74144C}" type="presOf" srcId="{6D182A42-48F8-4837-856F-A6EE8CA43E7E}" destId="{1D5E98DF-C8E5-4378-B754-0489C0A4464D}" srcOrd="0" destOrd="0" presId="urn:microsoft.com/office/officeart/2005/8/layout/radial6"/>
    <dgm:cxn modelId="{1DAD6A05-8377-4EBF-9727-8A06D0FC280F}" type="presParOf" srcId="{D3A85B76-909B-4D6A-9F5F-318C49E967B2}" destId="{85BE9CE4-D8C0-417D-8EE2-E27C64F2A69B}" srcOrd="0" destOrd="0" presId="urn:microsoft.com/office/officeart/2005/8/layout/radial6"/>
    <dgm:cxn modelId="{A8431647-2344-4C6A-9B49-BEE75D269043}" type="presParOf" srcId="{D3A85B76-909B-4D6A-9F5F-318C49E967B2}" destId="{FC6F0A8E-5605-45EE-A290-B3E6E82324BF}" srcOrd="1" destOrd="0" presId="urn:microsoft.com/office/officeart/2005/8/layout/radial6"/>
    <dgm:cxn modelId="{41F3E6BA-9E5E-42CA-920E-D21B93D03BEB}" type="presParOf" srcId="{D3A85B76-909B-4D6A-9F5F-318C49E967B2}" destId="{80DD2058-EE3D-452A-95A4-DF5D436731EB}" srcOrd="2" destOrd="0" presId="urn:microsoft.com/office/officeart/2005/8/layout/radial6"/>
    <dgm:cxn modelId="{861EF022-338C-46CE-8903-AFC771C35B81}" type="presParOf" srcId="{D3A85B76-909B-4D6A-9F5F-318C49E967B2}" destId="{F70E7572-8B1C-409A-B97A-E73E764D5FDF}" srcOrd="3" destOrd="0" presId="urn:microsoft.com/office/officeart/2005/8/layout/radial6"/>
    <dgm:cxn modelId="{BBF66BDC-B297-4D83-8BF2-A9AC2B8DF70D}" type="presParOf" srcId="{D3A85B76-909B-4D6A-9F5F-318C49E967B2}" destId="{B28B5529-C5FE-4FA7-8C50-22ED517D28D0}" srcOrd="4" destOrd="0" presId="urn:microsoft.com/office/officeart/2005/8/layout/radial6"/>
    <dgm:cxn modelId="{7465A61D-B40F-42AD-82A8-66C6823F809F}" type="presParOf" srcId="{D3A85B76-909B-4D6A-9F5F-318C49E967B2}" destId="{081611F5-829B-4BEC-AF05-F7E5BC6F9F6C}" srcOrd="5" destOrd="0" presId="urn:microsoft.com/office/officeart/2005/8/layout/radial6"/>
    <dgm:cxn modelId="{CE42F7D1-F226-449E-9E00-26449F1CEB1B}" type="presParOf" srcId="{D3A85B76-909B-4D6A-9F5F-318C49E967B2}" destId="{FFF497FF-10B9-40A2-B4F3-0A220B55732C}" srcOrd="6" destOrd="0" presId="urn:microsoft.com/office/officeart/2005/8/layout/radial6"/>
    <dgm:cxn modelId="{41F74BCB-2D21-41FC-BCDC-1C56C4B03F28}" type="presParOf" srcId="{D3A85B76-909B-4D6A-9F5F-318C49E967B2}" destId="{03DCFF43-DF12-45C5-8A68-D0C56295C7BD}" srcOrd="7" destOrd="0" presId="urn:microsoft.com/office/officeart/2005/8/layout/radial6"/>
    <dgm:cxn modelId="{F1B6B3D9-8733-4A9E-9AFE-461BE0EAC54C}" type="presParOf" srcId="{D3A85B76-909B-4D6A-9F5F-318C49E967B2}" destId="{26B462D1-D77B-4A62-A900-E7E98E50A20A}" srcOrd="8" destOrd="0" presId="urn:microsoft.com/office/officeart/2005/8/layout/radial6"/>
    <dgm:cxn modelId="{1820B040-8BA1-4993-BD0B-7E30AD062180}" type="presParOf" srcId="{D3A85B76-909B-4D6A-9F5F-318C49E967B2}" destId="{1D5E98DF-C8E5-4378-B754-0489C0A4464D}" srcOrd="9" destOrd="0" presId="urn:microsoft.com/office/officeart/2005/8/layout/radial6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4CC66D7-85EA-4DED-A9DF-99CF673DF4C5}" type="doc">
      <dgm:prSet loTypeId="urn:microsoft.com/office/officeart/2005/8/layout/radial4" loCatId="relationship" qsTypeId="urn:microsoft.com/office/officeart/2005/8/quickstyle/simple4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54BEE26F-584C-4992-BB6A-DDDD697D0DFF}">
      <dgm:prSet phldrT="[文本]"/>
      <dgm:spPr/>
      <dgm:t>
        <a:bodyPr/>
        <a:lstStyle/>
        <a:p>
          <a:r>
            <a:rPr lang="zh-CN" altLang="en-US" dirty="0" smtClean="0"/>
            <a:t>苹果</a:t>
          </a:r>
          <a:endParaRPr lang="en-US" altLang="zh-CN" dirty="0" smtClean="0"/>
        </a:p>
        <a:p>
          <a:r>
            <a:rPr lang="en-US" altLang="zh-CN" dirty="0" err="1" smtClean="0"/>
            <a:t>iOS</a:t>
          </a:r>
          <a:endParaRPr lang="zh-CN" altLang="en-US" dirty="0"/>
        </a:p>
      </dgm:t>
    </dgm:pt>
    <dgm:pt modelId="{C5B2AA3D-8AE8-4A7F-9EA4-29B7C91B0DE2}" type="parTrans" cxnId="{2962EE19-3A62-4BFE-899D-8A684D0D9376}">
      <dgm:prSet/>
      <dgm:spPr/>
      <dgm:t>
        <a:bodyPr/>
        <a:lstStyle/>
        <a:p>
          <a:endParaRPr lang="zh-CN" altLang="en-US"/>
        </a:p>
      </dgm:t>
    </dgm:pt>
    <dgm:pt modelId="{13DC2F44-C90F-4CEE-9493-FA0B78C76138}" type="sibTrans" cxnId="{2962EE19-3A62-4BFE-899D-8A684D0D9376}">
      <dgm:prSet/>
      <dgm:spPr/>
      <dgm:t>
        <a:bodyPr/>
        <a:lstStyle/>
        <a:p>
          <a:endParaRPr lang="zh-CN" altLang="en-US"/>
        </a:p>
      </dgm:t>
    </dgm:pt>
    <dgm:pt modelId="{14BA7267-DFF1-4078-964F-38EB3B072737}">
      <dgm:prSet phldrT="[文本]"/>
      <dgm:spPr/>
      <dgm:t>
        <a:bodyPr/>
        <a:lstStyle/>
        <a:p>
          <a:r>
            <a:rPr lang="en-US" altLang="zh-CN" dirty="0" err="1" smtClean="0"/>
            <a:t>iPhone</a:t>
          </a:r>
          <a:endParaRPr lang="en-US" altLang="zh-CN" dirty="0" smtClean="0"/>
        </a:p>
        <a:p>
          <a:r>
            <a:rPr lang="en-US" altLang="zh-CN" dirty="0" err="1" smtClean="0"/>
            <a:t>iPad</a:t>
          </a:r>
          <a:endParaRPr lang="en-US" altLang="zh-CN" dirty="0" smtClean="0"/>
        </a:p>
        <a:p>
          <a:r>
            <a:rPr lang="en-US" altLang="zh-CN" dirty="0" err="1" smtClean="0"/>
            <a:t>iTouch</a:t>
          </a:r>
          <a:endParaRPr lang="zh-CN" altLang="en-US" dirty="0"/>
        </a:p>
      </dgm:t>
    </dgm:pt>
    <dgm:pt modelId="{D868213D-AEEF-4973-AAE8-47EAE41621F6}" type="parTrans" cxnId="{7222DFE1-4BA6-4182-AC77-0D9B5E271F99}">
      <dgm:prSet/>
      <dgm:spPr/>
      <dgm:t>
        <a:bodyPr/>
        <a:lstStyle/>
        <a:p>
          <a:endParaRPr lang="zh-CN" altLang="en-US"/>
        </a:p>
      </dgm:t>
    </dgm:pt>
    <dgm:pt modelId="{0BC08E48-94EB-48BE-902A-9C8414C10426}" type="sibTrans" cxnId="{7222DFE1-4BA6-4182-AC77-0D9B5E271F99}">
      <dgm:prSet/>
      <dgm:spPr/>
      <dgm:t>
        <a:bodyPr/>
        <a:lstStyle/>
        <a:p>
          <a:endParaRPr lang="zh-CN" altLang="en-US"/>
        </a:p>
      </dgm:t>
    </dgm:pt>
    <dgm:pt modelId="{0E824D8A-3881-4508-8DBF-9B343124442D}">
      <dgm:prSet phldrT="[文本]"/>
      <dgm:spPr/>
      <dgm:t>
        <a:bodyPr/>
        <a:lstStyle/>
        <a:p>
          <a:r>
            <a:rPr lang="zh-CN" altLang="en-US" dirty="0" smtClean="0"/>
            <a:t>指定运营商</a:t>
          </a:r>
          <a:endParaRPr lang="zh-CN" altLang="en-US" dirty="0"/>
        </a:p>
      </dgm:t>
    </dgm:pt>
    <dgm:pt modelId="{50E7D87E-6405-4562-B22D-B2E6A538509E}" type="parTrans" cxnId="{98C34E6C-A0AB-47F4-8E7F-DB5927D7F362}">
      <dgm:prSet/>
      <dgm:spPr/>
      <dgm:t>
        <a:bodyPr/>
        <a:lstStyle/>
        <a:p>
          <a:endParaRPr lang="zh-CN" altLang="en-US"/>
        </a:p>
      </dgm:t>
    </dgm:pt>
    <dgm:pt modelId="{334C7690-E894-414D-AC4A-9FEDCEF503F8}" type="sibTrans" cxnId="{98C34E6C-A0AB-47F4-8E7F-DB5927D7F362}">
      <dgm:prSet/>
      <dgm:spPr/>
      <dgm:t>
        <a:bodyPr/>
        <a:lstStyle/>
        <a:p>
          <a:endParaRPr lang="zh-CN" altLang="en-US"/>
        </a:p>
      </dgm:t>
    </dgm:pt>
    <dgm:pt modelId="{8699897E-8FE4-4079-AF2B-D25EBC338868}">
      <dgm:prSet phldrT="[文本]"/>
      <dgm:spPr/>
      <dgm:t>
        <a:bodyPr/>
        <a:lstStyle/>
        <a:p>
          <a:r>
            <a:rPr lang="en-US" altLang="zh-CN" dirty="0" smtClean="0"/>
            <a:t>iTunes</a:t>
          </a:r>
          <a:endParaRPr lang="zh-CN" altLang="en-US" dirty="0"/>
        </a:p>
      </dgm:t>
    </dgm:pt>
    <dgm:pt modelId="{5B2E1647-F09E-4B2A-8F57-D9F35251578E}" type="parTrans" cxnId="{C066DD9C-413D-4219-87E3-C0CCF0416CE2}">
      <dgm:prSet/>
      <dgm:spPr/>
      <dgm:t>
        <a:bodyPr/>
        <a:lstStyle/>
        <a:p>
          <a:endParaRPr lang="zh-CN" altLang="en-US"/>
        </a:p>
      </dgm:t>
    </dgm:pt>
    <dgm:pt modelId="{12220787-CBC9-4011-BA75-8AE1E7BD2540}" type="sibTrans" cxnId="{C066DD9C-413D-4219-87E3-C0CCF0416CE2}">
      <dgm:prSet/>
      <dgm:spPr/>
      <dgm:t>
        <a:bodyPr/>
        <a:lstStyle/>
        <a:p>
          <a:endParaRPr lang="zh-CN" altLang="en-US"/>
        </a:p>
      </dgm:t>
    </dgm:pt>
    <dgm:pt modelId="{19106877-9F78-47AE-A55C-9D7330577598}" type="pres">
      <dgm:prSet presAssocID="{84CC66D7-85EA-4DED-A9DF-99CF673DF4C5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8E2B8AE-8376-4577-861C-6CDB56646429}" type="pres">
      <dgm:prSet presAssocID="{54BEE26F-584C-4992-BB6A-DDDD697D0DFF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2FB93E75-FFC9-49A5-86BF-AF62F0C780D0}" type="pres">
      <dgm:prSet presAssocID="{D868213D-AEEF-4973-AAE8-47EAE41621F6}" presName="parTrans" presStyleLbl="bgSibTrans2D1" presStyleIdx="0" presStyleCnt="3"/>
      <dgm:spPr/>
      <dgm:t>
        <a:bodyPr/>
        <a:lstStyle/>
        <a:p>
          <a:endParaRPr lang="zh-CN" altLang="en-US"/>
        </a:p>
      </dgm:t>
    </dgm:pt>
    <dgm:pt modelId="{53952EB3-F62D-455A-B25B-DCD604655A5E}" type="pres">
      <dgm:prSet presAssocID="{14BA7267-DFF1-4078-964F-38EB3B07273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9A6365-266B-45E7-AC3B-96375EE48CFF}" type="pres">
      <dgm:prSet presAssocID="{50E7D87E-6405-4562-B22D-B2E6A538509E}" presName="parTrans" presStyleLbl="bgSibTrans2D1" presStyleIdx="1" presStyleCnt="3"/>
      <dgm:spPr/>
      <dgm:t>
        <a:bodyPr/>
        <a:lstStyle/>
        <a:p>
          <a:endParaRPr lang="zh-CN" altLang="en-US"/>
        </a:p>
      </dgm:t>
    </dgm:pt>
    <dgm:pt modelId="{6ACE71B7-2D1B-4821-B0B9-8282E477FD39}" type="pres">
      <dgm:prSet presAssocID="{0E824D8A-3881-4508-8DBF-9B343124442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961F3A-5D29-43C3-A483-7C148DE0AE8E}" type="pres">
      <dgm:prSet presAssocID="{5B2E1647-F09E-4B2A-8F57-D9F35251578E}" presName="parTrans" presStyleLbl="bgSibTrans2D1" presStyleIdx="2" presStyleCnt="3"/>
      <dgm:spPr/>
      <dgm:t>
        <a:bodyPr/>
        <a:lstStyle/>
        <a:p>
          <a:endParaRPr lang="zh-CN" altLang="en-US"/>
        </a:p>
      </dgm:t>
    </dgm:pt>
    <dgm:pt modelId="{0E34763F-D6C3-4BD8-B57D-C92995B10758}" type="pres">
      <dgm:prSet presAssocID="{8699897E-8FE4-4079-AF2B-D25EBC33886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F02B631-23C1-42AD-9281-4766A2065354}" type="presOf" srcId="{D868213D-AEEF-4973-AAE8-47EAE41621F6}" destId="{2FB93E75-FFC9-49A5-86BF-AF62F0C780D0}" srcOrd="0" destOrd="0" presId="urn:microsoft.com/office/officeart/2005/8/layout/radial4"/>
    <dgm:cxn modelId="{7222DFE1-4BA6-4182-AC77-0D9B5E271F99}" srcId="{54BEE26F-584C-4992-BB6A-DDDD697D0DFF}" destId="{14BA7267-DFF1-4078-964F-38EB3B072737}" srcOrd="0" destOrd="0" parTransId="{D868213D-AEEF-4973-AAE8-47EAE41621F6}" sibTransId="{0BC08E48-94EB-48BE-902A-9C8414C10426}"/>
    <dgm:cxn modelId="{3A249144-3038-4B31-BC02-E87B7F246867}" type="presOf" srcId="{0E824D8A-3881-4508-8DBF-9B343124442D}" destId="{6ACE71B7-2D1B-4821-B0B9-8282E477FD39}" srcOrd="0" destOrd="0" presId="urn:microsoft.com/office/officeart/2005/8/layout/radial4"/>
    <dgm:cxn modelId="{C6F697DE-DC68-45AA-801B-ABA543DD3FC2}" type="presOf" srcId="{54BEE26F-584C-4992-BB6A-DDDD697D0DFF}" destId="{28E2B8AE-8376-4577-861C-6CDB56646429}" srcOrd="0" destOrd="0" presId="urn:microsoft.com/office/officeart/2005/8/layout/radial4"/>
    <dgm:cxn modelId="{C6C5C365-F349-4410-B5FE-6268C63634A3}" type="presOf" srcId="{8699897E-8FE4-4079-AF2B-D25EBC338868}" destId="{0E34763F-D6C3-4BD8-B57D-C92995B10758}" srcOrd="0" destOrd="0" presId="urn:microsoft.com/office/officeart/2005/8/layout/radial4"/>
    <dgm:cxn modelId="{2962EE19-3A62-4BFE-899D-8A684D0D9376}" srcId="{84CC66D7-85EA-4DED-A9DF-99CF673DF4C5}" destId="{54BEE26F-584C-4992-BB6A-DDDD697D0DFF}" srcOrd="0" destOrd="0" parTransId="{C5B2AA3D-8AE8-4A7F-9EA4-29B7C91B0DE2}" sibTransId="{13DC2F44-C90F-4CEE-9493-FA0B78C76138}"/>
    <dgm:cxn modelId="{98C34E6C-A0AB-47F4-8E7F-DB5927D7F362}" srcId="{54BEE26F-584C-4992-BB6A-DDDD697D0DFF}" destId="{0E824D8A-3881-4508-8DBF-9B343124442D}" srcOrd="1" destOrd="0" parTransId="{50E7D87E-6405-4562-B22D-B2E6A538509E}" sibTransId="{334C7690-E894-414D-AC4A-9FEDCEF503F8}"/>
    <dgm:cxn modelId="{F558BD18-7307-448C-A710-597C423E0DD2}" type="presOf" srcId="{84CC66D7-85EA-4DED-A9DF-99CF673DF4C5}" destId="{19106877-9F78-47AE-A55C-9D7330577598}" srcOrd="0" destOrd="0" presId="urn:microsoft.com/office/officeart/2005/8/layout/radial4"/>
    <dgm:cxn modelId="{80A7A98E-7452-4C4E-8868-CB2E24E47AE4}" type="presOf" srcId="{14BA7267-DFF1-4078-964F-38EB3B072737}" destId="{53952EB3-F62D-455A-B25B-DCD604655A5E}" srcOrd="0" destOrd="0" presId="urn:microsoft.com/office/officeart/2005/8/layout/radial4"/>
    <dgm:cxn modelId="{0CF87E90-AC05-4989-B940-69BDD35415BA}" type="presOf" srcId="{5B2E1647-F09E-4B2A-8F57-D9F35251578E}" destId="{74961F3A-5D29-43C3-A483-7C148DE0AE8E}" srcOrd="0" destOrd="0" presId="urn:microsoft.com/office/officeart/2005/8/layout/radial4"/>
    <dgm:cxn modelId="{D18FF01D-1EFA-4ACF-8E38-0790E142A311}" type="presOf" srcId="{50E7D87E-6405-4562-B22D-B2E6A538509E}" destId="{C99A6365-266B-45E7-AC3B-96375EE48CFF}" srcOrd="0" destOrd="0" presId="urn:microsoft.com/office/officeart/2005/8/layout/radial4"/>
    <dgm:cxn modelId="{C066DD9C-413D-4219-87E3-C0CCF0416CE2}" srcId="{54BEE26F-584C-4992-BB6A-DDDD697D0DFF}" destId="{8699897E-8FE4-4079-AF2B-D25EBC338868}" srcOrd="2" destOrd="0" parTransId="{5B2E1647-F09E-4B2A-8F57-D9F35251578E}" sibTransId="{12220787-CBC9-4011-BA75-8AE1E7BD2540}"/>
    <dgm:cxn modelId="{01AA4B29-8552-4C72-B598-274364D2EC42}" type="presParOf" srcId="{19106877-9F78-47AE-A55C-9D7330577598}" destId="{28E2B8AE-8376-4577-861C-6CDB56646429}" srcOrd="0" destOrd="0" presId="urn:microsoft.com/office/officeart/2005/8/layout/radial4"/>
    <dgm:cxn modelId="{1270E788-2151-4647-A5E9-64AF45FD7CD1}" type="presParOf" srcId="{19106877-9F78-47AE-A55C-9D7330577598}" destId="{2FB93E75-FFC9-49A5-86BF-AF62F0C780D0}" srcOrd="1" destOrd="0" presId="urn:microsoft.com/office/officeart/2005/8/layout/radial4"/>
    <dgm:cxn modelId="{162BC3E1-95CE-448C-94DA-40E50EA1D8BC}" type="presParOf" srcId="{19106877-9F78-47AE-A55C-9D7330577598}" destId="{53952EB3-F62D-455A-B25B-DCD604655A5E}" srcOrd="2" destOrd="0" presId="urn:microsoft.com/office/officeart/2005/8/layout/radial4"/>
    <dgm:cxn modelId="{B006A5A8-F0F7-411D-B86B-B6B51405F10E}" type="presParOf" srcId="{19106877-9F78-47AE-A55C-9D7330577598}" destId="{C99A6365-266B-45E7-AC3B-96375EE48CFF}" srcOrd="3" destOrd="0" presId="urn:microsoft.com/office/officeart/2005/8/layout/radial4"/>
    <dgm:cxn modelId="{65448D2E-F7E0-4609-8D0E-9F53F1760EA3}" type="presParOf" srcId="{19106877-9F78-47AE-A55C-9D7330577598}" destId="{6ACE71B7-2D1B-4821-B0B9-8282E477FD39}" srcOrd="4" destOrd="0" presId="urn:microsoft.com/office/officeart/2005/8/layout/radial4"/>
    <dgm:cxn modelId="{584FDFA5-A9CC-4FA4-84EA-529E7C464F4E}" type="presParOf" srcId="{19106877-9F78-47AE-A55C-9D7330577598}" destId="{74961F3A-5D29-43C3-A483-7C148DE0AE8E}" srcOrd="5" destOrd="0" presId="urn:microsoft.com/office/officeart/2005/8/layout/radial4"/>
    <dgm:cxn modelId="{806D395B-2CCF-4BBE-9569-7726CC4EDDCF}" type="presParOf" srcId="{19106877-9F78-47AE-A55C-9D7330577598}" destId="{0E34763F-D6C3-4BD8-B57D-C92995B10758}" srcOrd="6" destOrd="0" presId="urn:microsoft.com/office/officeart/2005/8/layout/radial4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2FA23AF-A9A0-4736-83A5-2439FD56468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80BD63A-E4A1-4EDC-96CD-22A450EFC91F}">
      <dgm:prSet phldrT="[文本]" custT="1"/>
      <dgm:spPr>
        <a:solidFill>
          <a:srgbClr val="92D05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zh-CN" altLang="en-US" sz="1800" dirty="0" smtClean="0">
              <a:solidFill>
                <a:schemeClr val="tx2"/>
              </a:solidFill>
            </a:rPr>
            <a:t>终端规格过多提高了应用开发难度</a:t>
          </a:r>
          <a:endParaRPr lang="zh-CN" altLang="en-US" sz="1800" dirty="0">
            <a:solidFill>
              <a:schemeClr val="tx2"/>
            </a:solidFill>
          </a:endParaRPr>
        </a:p>
      </dgm:t>
    </dgm:pt>
    <dgm:pt modelId="{48A09AA0-9B75-4A98-BEED-387992EA8AF6}" type="parTrans" cxnId="{D781341D-A69A-40E0-B25E-B88D3FAD7E28}">
      <dgm:prSet/>
      <dgm:spPr/>
      <dgm:t>
        <a:bodyPr/>
        <a:lstStyle/>
        <a:p>
          <a:endParaRPr lang="zh-CN" altLang="en-US"/>
        </a:p>
      </dgm:t>
    </dgm:pt>
    <dgm:pt modelId="{17EFEDA9-CC53-480E-BEF8-53B1D00F1E55}" type="sibTrans" cxnId="{D781341D-A69A-40E0-B25E-B88D3FAD7E28}">
      <dgm:prSet/>
      <dgm:spPr/>
      <dgm:t>
        <a:bodyPr/>
        <a:lstStyle/>
        <a:p>
          <a:endParaRPr lang="zh-CN" altLang="en-US"/>
        </a:p>
      </dgm:t>
    </dgm:pt>
    <dgm:pt modelId="{4585C88F-D1CC-4FFE-AE30-393D71462893}">
      <dgm:prSet phldrT="[文本]" custT="1"/>
      <dgm:spPr>
        <a:solidFill>
          <a:srgbClr val="92D05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altLang="zh-CN" sz="1800" dirty="0" smtClean="0">
              <a:solidFill>
                <a:schemeClr val="tx2"/>
              </a:solidFill>
            </a:rPr>
            <a:t>OS</a:t>
          </a:r>
          <a:r>
            <a:rPr lang="zh-CN" altLang="en-US" sz="1800" dirty="0" smtClean="0">
              <a:solidFill>
                <a:schemeClr val="tx2"/>
              </a:solidFill>
            </a:rPr>
            <a:t>版本升级过快对厂商造成压力</a:t>
          </a:r>
          <a:endParaRPr lang="zh-CN" altLang="en-US" sz="1800" dirty="0">
            <a:solidFill>
              <a:schemeClr val="tx2"/>
            </a:solidFill>
          </a:endParaRPr>
        </a:p>
      </dgm:t>
    </dgm:pt>
    <dgm:pt modelId="{C079D742-522D-47F7-A21A-435C3BBE4327}" type="parTrans" cxnId="{667451E3-E4E1-4610-B9A5-AF6DACA35C22}">
      <dgm:prSet/>
      <dgm:spPr/>
      <dgm:t>
        <a:bodyPr/>
        <a:lstStyle/>
        <a:p>
          <a:endParaRPr lang="zh-CN" altLang="en-US"/>
        </a:p>
      </dgm:t>
    </dgm:pt>
    <dgm:pt modelId="{DAC1AC00-A4F1-415F-9353-104D80A4F332}" type="sibTrans" cxnId="{667451E3-E4E1-4610-B9A5-AF6DACA35C22}">
      <dgm:prSet/>
      <dgm:spPr/>
      <dgm:t>
        <a:bodyPr/>
        <a:lstStyle/>
        <a:p>
          <a:endParaRPr lang="zh-CN" altLang="en-US"/>
        </a:p>
      </dgm:t>
    </dgm:pt>
    <dgm:pt modelId="{629927F8-2215-4E0D-9D4F-85CBBD66DE27}">
      <dgm:prSet phldrT="[文本]" custT="1"/>
      <dgm:spPr>
        <a:solidFill>
          <a:srgbClr val="92D05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zh-CN" altLang="en-US" sz="1800" dirty="0" smtClean="0">
              <a:solidFill>
                <a:schemeClr val="tx2"/>
              </a:solidFill>
            </a:rPr>
            <a:t>各档次产品用户体验差异明显</a:t>
          </a:r>
          <a:endParaRPr lang="zh-CN" altLang="en-US" sz="1800" dirty="0">
            <a:solidFill>
              <a:schemeClr val="tx2"/>
            </a:solidFill>
          </a:endParaRPr>
        </a:p>
      </dgm:t>
    </dgm:pt>
    <dgm:pt modelId="{12610D6B-BD58-43F4-8680-38AD74898112}" type="parTrans" cxnId="{3FFD3DBE-709B-4886-9A14-589F2427FCAC}">
      <dgm:prSet/>
      <dgm:spPr/>
      <dgm:t>
        <a:bodyPr/>
        <a:lstStyle/>
        <a:p>
          <a:endParaRPr lang="zh-CN" altLang="en-US"/>
        </a:p>
      </dgm:t>
    </dgm:pt>
    <dgm:pt modelId="{F691BDAE-5904-4650-82E9-D57D8109CE30}" type="sibTrans" cxnId="{3FFD3DBE-709B-4886-9A14-589F2427FCAC}">
      <dgm:prSet/>
      <dgm:spPr/>
      <dgm:t>
        <a:bodyPr/>
        <a:lstStyle/>
        <a:p>
          <a:endParaRPr lang="zh-CN" altLang="en-US"/>
        </a:p>
      </dgm:t>
    </dgm:pt>
    <dgm:pt modelId="{C66CC53D-E141-4FCE-8B44-F2E4453150FF}" type="pres">
      <dgm:prSet presAssocID="{22FA23AF-A9A0-4736-83A5-2439FD56468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62F2775-C0F6-4976-80DB-9EDD69846D19}" type="pres">
      <dgm:prSet presAssocID="{580BD63A-E4A1-4EDC-96CD-22A450EFC91F}" presName="parentLin" presStyleCnt="0"/>
      <dgm:spPr/>
    </dgm:pt>
    <dgm:pt modelId="{58B19F54-7B2D-46C6-AAF8-3127C6DB11E0}" type="pres">
      <dgm:prSet presAssocID="{580BD63A-E4A1-4EDC-96CD-22A450EFC91F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C5F4BB7E-CF8D-46D2-8722-F57D84600C28}" type="pres">
      <dgm:prSet presAssocID="{580BD63A-E4A1-4EDC-96CD-22A450EFC91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D71D693-EB2F-4E5B-BE27-1620234A765C}" type="pres">
      <dgm:prSet presAssocID="{580BD63A-E4A1-4EDC-96CD-22A450EFC91F}" presName="negativeSpace" presStyleCnt="0"/>
      <dgm:spPr/>
    </dgm:pt>
    <dgm:pt modelId="{966CA760-9AA3-48C6-AB3B-6DF739D44125}" type="pres">
      <dgm:prSet presAssocID="{580BD63A-E4A1-4EDC-96CD-22A450EFC91F}" presName="childText" presStyleLbl="conFgAcc1" presStyleIdx="0" presStyleCnt="3">
        <dgm:presLayoutVars>
          <dgm:bulletEnabled val="1"/>
        </dgm:presLayoutVars>
      </dgm:prSet>
      <dgm:spPr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  <dgm:pt modelId="{BBA37A6F-F87C-48DC-80F0-56977188E191}" type="pres">
      <dgm:prSet presAssocID="{17EFEDA9-CC53-480E-BEF8-53B1D00F1E55}" presName="spaceBetweenRectangles" presStyleCnt="0"/>
      <dgm:spPr/>
    </dgm:pt>
    <dgm:pt modelId="{F3C91E86-324C-42B5-A3B0-9D92A5CC1644}" type="pres">
      <dgm:prSet presAssocID="{4585C88F-D1CC-4FFE-AE30-393D71462893}" presName="parentLin" presStyleCnt="0"/>
      <dgm:spPr/>
    </dgm:pt>
    <dgm:pt modelId="{EF45563A-0E58-4340-8571-36A888283289}" type="pres">
      <dgm:prSet presAssocID="{4585C88F-D1CC-4FFE-AE30-393D71462893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A7BC6365-5CA3-496D-8338-03C784BBB229}" type="pres">
      <dgm:prSet presAssocID="{4585C88F-D1CC-4FFE-AE30-393D7146289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201186-0733-49E8-9B9F-912B49B35333}" type="pres">
      <dgm:prSet presAssocID="{4585C88F-D1CC-4FFE-AE30-393D71462893}" presName="negativeSpace" presStyleCnt="0"/>
      <dgm:spPr/>
    </dgm:pt>
    <dgm:pt modelId="{278054F1-4274-4F30-BD0C-1D5AF2F7A143}" type="pres">
      <dgm:prSet presAssocID="{4585C88F-D1CC-4FFE-AE30-393D71462893}" presName="childText" presStyleLbl="conFgAcc1" presStyleIdx="1" presStyleCnt="3">
        <dgm:presLayoutVars>
          <dgm:bulletEnabled val="1"/>
        </dgm:presLayoutVars>
      </dgm:prSet>
      <dgm:spPr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  <dgm:pt modelId="{03091E59-C1D1-47C2-8EDA-B15AAC2BD0F8}" type="pres">
      <dgm:prSet presAssocID="{DAC1AC00-A4F1-415F-9353-104D80A4F332}" presName="spaceBetweenRectangles" presStyleCnt="0"/>
      <dgm:spPr/>
    </dgm:pt>
    <dgm:pt modelId="{DD445F86-86C7-4AA4-8C8D-5B1C87928EA1}" type="pres">
      <dgm:prSet presAssocID="{629927F8-2215-4E0D-9D4F-85CBBD66DE27}" presName="parentLin" presStyleCnt="0"/>
      <dgm:spPr/>
    </dgm:pt>
    <dgm:pt modelId="{64D062A3-7C7E-4FCF-8BA4-A50863378BB0}" type="pres">
      <dgm:prSet presAssocID="{629927F8-2215-4E0D-9D4F-85CBBD66DE27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A4883A62-7AE8-4C13-83F0-8395B1780854}" type="pres">
      <dgm:prSet presAssocID="{629927F8-2215-4E0D-9D4F-85CBBD66DE27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36BA6B8-15DB-4C20-8090-09F93FB098AF}" type="pres">
      <dgm:prSet presAssocID="{629927F8-2215-4E0D-9D4F-85CBBD66DE27}" presName="negativeSpace" presStyleCnt="0"/>
      <dgm:spPr/>
    </dgm:pt>
    <dgm:pt modelId="{0972D6B4-4599-40A2-ADBD-F04332E75E42}" type="pres">
      <dgm:prSet presAssocID="{629927F8-2215-4E0D-9D4F-85CBBD66DE27}" presName="childText" presStyleLbl="conFgAcc1" presStyleIdx="2" presStyleCnt="3">
        <dgm:presLayoutVars>
          <dgm:bulletEnabled val="1"/>
        </dgm:presLayoutVars>
      </dgm:prSet>
      <dgm:spPr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667451E3-E4E1-4610-B9A5-AF6DACA35C22}" srcId="{22FA23AF-A9A0-4736-83A5-2439FD564689}" destId="{4585C88F-D1CC-4FFE-AE30-393D71462893}" srcOrd="1" destOrd="0" parTransId="{C079D742-522D-47F7-A21A-435C3BBE4327}" sibTransId="{DAC1AC00-A4F1-415F-9353-104D80A4F332}"/>
    <dgm:cxn modelId="{3FFD3DBE-709B-4886-9A14-589F2427FCAC}" srcId="{22FA23AF-A9A0-4736-83A5-2439FD564689}" destId="{629927F8-2215-4E0D-9D4F-85CBBD66DE27}" srcOrd="2" destOrd="0" parTransId="{12610D6B-BD58-43F4-8680-38AD74898112}" sibTransId="{F691BDAE-5904-4650-82E9-D57D8109CE30}"/>
    <dgm:cxn modelId="{4E56D64D-B9FE-4FD4-B51A-6EB8CE50FE66}" type="presOf" srcId="{4585C88F-D1CC-4FFE-AE30-393D71462893}" destId="{A7BC6365-5CA3-496D-8338-03C784BBB229}" srcOrd="1" destOrd="0" presId="urn:microsoft.com/office/officeart/2005/8/layout/list1"/>
    <dgm:cxn modelId="{1653B12D-8638-4D25-A208-F3F8BC7655AF}" type="presOf" srcId="{580BD63A-E4A1-4EDC-96CD-22A450EFC91F}" destId="{58B19F54-7B2D-46C6-AAF8-3127C6DB11E0}" srcOrd="0" destOrd="0" presId="urn:microsoft.com/office/officeart/2005/8/layout/list1"/>
    <dgm:cxn modelId="{E8AD123D-C99A-4BDD-BF61-E2C5542EF5EC}" type="presOf" srcId="{580BD63A-E4A1-4EDC-96CD-22A450EFC91F}" destId="{C5F4BB7E-CF8D-46D2-8722-F57D84600C28}" srcOrd="1" destOrd="0" presId="urn:microsoft.com/office/officeart/2005/8/layout/list1"/>
    <dgm:cxn modelId="{CD643DC3-18CB-4BB3-8FEF-F9CF16B7584D}" type="presOf" srcId="{629927F8-2215-4E0D-9D4F-85CBBD66DE27}" destId="{64D062A3-7C7E-4FCF-8BA4-A50863378BB0}" srcOrd="0" destOrd="0" presId="urn:microsoft.com/office/officeart/2005/8/layout/list1"/>
    <dgm:cxn modelId="{4722813C-09BF-4C63-A9B4-7B0C520B97A0}" type="presOf" srcId="{4585C88F-D1CC-4FFE-AE30-393D71462893}" destId="{EF45563A-0E58-4340-8571-36A888283289}" srcOrd="0" destOrd="0" presId="urn:microsoft.com/office/officeart/2005/8/layout/list1"/>
    <dgm:cxn modelId="{9E54D180-8841-46F9-AE8D-0D76749D243E}" type="presOf" srcId="{22FA23AF-A9A0-4736-83A5-2439FD564689}" destId="{C66CC53D-E141-4FCE-8B44-F2E4453150FF}" srcOrd="0" destOrd="0" presId="urn:microsoft.com/office/officeart/2005/8/layout/list1"/>
    <dgm:cxn modelId="{9E2C5C3C-ECC2-4E6E-B67C-EF6EB21AB3E0}" type="presOf" srcId="{629927F8-2215-4E0D-9D4F-85CBBD66DE27}" destId="{A4883A62-7AE8-4C13-83F0-8395B1780854}" srcOrd="1" destOrd="0" presId="urn:microsoft.com/office/officeart/2005/8/layout/list1"/>
    <dgm:cxn modelId="{D781341D-A69A-40E0-B25E-B88D3FAD7E28}" srcId="{22FA23AF-A9A0-4736-83A5-2439FD564689}" destId="{580BD63A-E4A1-4EDC-96CD-22A450EFC91F}" srcOrd="0" destOrd="0" parTransId="{48A09AA0-9B75-4A98-BEED-387992EA8AF6}" sibTransId="{17EFEDA9-CC53-480E-BEF8-53B1D00F1E55}"/>
    <dgm:cxn modelId="{DB8C0035-33AE-4EA6-8591-7C0BE621B0E5}" type="presParOf" srcId="{C66CC53D-E141-4FCE-8B44-F2E4453150FF}" destId="{362F2775-C0F6-4976-80DB-9EDD69846D19}" srcOrd="0" destOrd="0" presId="urn:microsoft.com/office/officeart/2005/8/layout/list1"/>
    <dgm:cxn modelId="{B35B39C9-CF80-4A91-AADE-C986ECFE62FA}" type="presParOf" srcId="{362F2775-C0F6-4976-80DB-9EDD69846D19}" destId="{58B19F54-7B2D-46C6-AAF8-3127C6DB11E0}" srcOrd="0" destOrd="0" presId="urn:microsoft.com/office/officeart/2005/8/layout/list1"/>
    <dgm:cxn modelId="{E372F782-A796-4D80-9A90-629D8DA6883C}" type="presParOf" srcId="{362F2775-C0F6-4976-80DB-9EDD69846D19}" destId="{C5F4BB7E-CF8D-46D2-8722-F57D84600C28}" srcOrd="1" destOrd="0" presId="urn:microsoft.com/office/officeart/2005/8/layout/list1"/>
    <dgm:cxn modelId="{3E7A7F73-4425-40C4-9AB7-BDC5719E8893}" type="presParOf" srcId="{C66CC53D-E141-4FCE-8B44-F2E4453150FF}" destId="{9D71D693-EB2F-4E5B-BE27-1620234A765C}" srcOrd="1" destOrd="0" presId="urn:microsoft.com/office/officeart/2005/8/layout/list1"/>
    <dgm:cxn modelId="{79588FE3-0DA7-4BE6-BB36-0B1456275E66}" type="presParOf" srcId="{C66CC53D-E141-4FCE-8B44-F2E4453150FF}" destId="{966CA760-9AA3-48C6-AB3B-6DF739D44125}" srcOrd="2" destOrd="0" presId="urn:microsoft.com/office/officeart/2005/8/layout/list1"/>
    <dgm:cxn modelId="{6AA8F160-C37D-4DB0-B7DB-BF353499BA7C}" type="presParOf" srcId="{C66CC53D-E141-4FCE-8B44-F2E4453150FF}" destId="{BBA37A6F-F87C-48DC-80F0-56977188E191}" srcOrd="3" destOrd="0" presId="urn:microsoft.com/office/officeart/2005/8/layout/list1"/>
    <dgm:cxn modelId="{ACF8F55D-68F5-4151-AD52-74468BF319CD}" type="presParOf" srcId="{C66CC53D-E141-4FCE-8B44-F2E4453150FF}" destId="{F3C91E86-324C-42B5-A3B0-9D92A5CC1644}" srcOrd="4" destOrd="0" presId="urn:microsoft.com/office/officeart/2005/8/layout/list1"/>
    <dgm:cxn modelId="{FC3D2DE4-528C-415C-80A1-647B75ECAD01}" type="presParOf" srcId="{F3C91E86-324C-42B5-A3B0-9D92A5CC1644}" destId="{EF45563A-0E58-4340-8571-36A888283289}" srcOrd="0" destOrd="0" presId="urn:microsoft.com/office/officeart/2005/8/layout/list1"/>
    <dgm:cxn modelId="{3B199442-A7CA-46F5-8944-0A31979F413E}" type="presParOf" srcId="{F3C91E86-324C-42B5-A3B0-9D92A5CC1644}" destId="{A7BC6365-5CA3-496D-8338-03C784BBB229}" srcOrd="1" destOrd="0" presId="urn:microsoft.com/office/officeart/2005/8/layout/list1"/>
    <dgm:cxn modelId="{1DB612DC-CB92-48D1-895C-14B39A3FAED9}" type="presParOf" srcId="{C66CC53D-E141-4FCE-8B44-F2E4453150FF}" destId="{34201186-0733-49E8-9B9F-912B49B35333}" srcOrd="5" destOrd="0" presId="urn:microsoft.com/office/officeart/2005/8/layout/list1"/>
    <dgm:cxn modelId="{2077399D-F1A4-4F30-9831-5C94C3D8015A}" type="presParOf" srcId="{C66CC53D-E141-4FCE-8B44-F2E4453150FF}" destId="{278054F1-4274-4F30-BD0C-1D5AF2F7A143}" srcOrd="6" destOrd="0" presId="urn:microsoft.com/office/officeart/2005/8/layout/list1"/>
    <dgm:cxn modelId="{478A38D2-8265-48B2-AF5C-41BA02BE1CD5}" type="presParOf" srcId="{C66CC53D-E141-4FCE-8B44-F2E4453150FF}" destId="{03091E59-C1D1-47C2-8EDA-B15AAC2BD0F8}" srcOrd="7" destOrd="0" presId="urn:microsoft.com/office/officeart/2005/8/layout/list1"/>
    <dgm:cxn modelId="{F9B13D6D-C673-43F9-A96F-245B0CFD35C4}" type="presParOf" srcId="{C66CC53D-E141-4FCE-8B44-F2E4453150FF}" destId="{DD445F86-86C7-4AA4-8C8D-5B1C87928EA1}" srcOrd="8" destOrd="0" presId="urn:microsoft.com/office/officeart/2005/8/layout/list1"/>
    <dgm:cxn modelId="{A94947B8-840F-4700-9BAC-1992CF7402A1}" type="presParOf" srcId="{DD445F86-86C7-4AA4-8C8D-5B1C87928EA1}" destId="{64D062A3-7C7E-4FCF-8BA4-A50863378BB0}" srcOrd="0" destOrd="0" presId="urn:microsoft.com/office/officeart/2005/8/layout/list1"/>
    <dgm:cxn modelId="{90EB83FF-75FD-40EE-A583-7F4B4A7CA882}" type="presParOf" srcId="{DD445F86-86C7-4AA4-8C8D-5B1C87928EA1}" destId="{A4883A62-7AE8-4C13-83F0-8395B1780854}" srcOrd="1" destOrd="0" presId="urn:microsoft.com/office/officeart/2005/8/layout/list1"/>
    <dgm:cxn modelId="{DE6E4BB4-E940-4877-96E3-71DF5316A19F}" type="presParOf" srcId="{C66CC53D-E141-4FCE-8B44-F2E4453150FF}" destId="{A36BA6B8-15DB-4C20-8090-09F93FB098AF}" srcOrd="9" destOrd="0" presId="urn:microsoft.com/office/officeart/2005/8/layout/list1"/>
    <dgm:cxn modelId="{A76598A2-B819-4D15-82DC-EEB3431F9EE0}" type="presParOf" srcId="{C66CC53D-E141-4FCE-8B44-F2E4453150FF}" destId="{0972D6B4-4599-40A2-ADBD-F04332E75E42}" srcOrd="10" destOrd="0" presId="urn:microsoft.com/office/officeart/2005/8/layout/list1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CE3B850-CA94-4071-BD92-9D24DA71CF1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1AB71BC-36AB-47F8-9B44-490586BB3388}">
      <dgm:prSet phldrT="[文本]"/>
      <dgm:spPr>
        <a:solidFill>
          <a:srgbClr val="92D05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zh-CN" altLang="en-US" dirty="0" smtClean="0">
              <a:solidFill>
                <a:schemeClr val="tx2"/>
              </a:solidFill>
            </a:rPr>
            <a:t>产品规模和市场份额继续保持增长势头</a:t>
          </a:r>
          <a:endParaRPr lang="zh-CN" altLang="en-US" dirty="0">
            <a:solidFill>
              <a:schemeClr val="tx2"/>
            </a:solidFill>
          </a:endParaRPr>
        </a:p>
      </dgm:t>
    </dgm:pt>
    <dgm:pt modelId="{245CEF45-6D60-4D0F-B0FD-6CCF0314F122}" type="parTrans" cxnId="{49737E24-D0E1-4818-A718-DBC82C990D9A}">
      <dgm:prSet/>
      <dgm:spPr/>
      <dgm:t>
        <a:bodyPr/>
        <a:lstStyle/>
        <a:p>
          <a:endParaRPr lang="zh-CN" altLang="en-US"/>
        </a:p>
      </dgm:t>
    </dgm:pt>
    <dgm:pt modelId="{77A1709A-EC6F-47D5-8B03-DE7DDBDDDC5E}" type="sibTrans" cxnId="{49737E24-D0E1-4818-A718-DBC82C990D9A}">
      <dgm:prSet/>
      <dgm:spPr/>
      <dgm:t>
        <a:bodyPr/>
        <a:lstStyle/>
        <a:p>
          <a:endParaRPr lang="zh-CN" altLang="en-US"/>
        </a:p>
      </dgm:t>
    </dgm:pt>
    <dgm:pt modelId="{96CBAB64-BFFE-4C9D-ACBB-531A0AADF215}">
      <dgm:prSet phldrT="[文本]"/>
      <dgm:spPr>
        <a:solidFill>
          <a:srgbClr val="92D05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zh-CN" altLang="en-US" dirty="0" smtClean="0">
              <a:solidFill>
                <a:schemeClr val="tx2"/>
              </a:solidFill>
            </a:rPr>
            <a:t>由中高端市场向低端市场扩张</a:t>
          </a:r>
          <a:endParaRPr lang="zh-CN" altLang="en-US" dirty="0">
            <a:solidFill>
              <a:schemeClr val="tx2"/>
            </a:solidFill>
          </a:endParaRPr>
        </a:p>
      </dgm:t>
    </dgm:pt>
    <dgm:pt modelId="{EBFAE785-BC8C-4971-BA3C-369AAC6692FF}" type="parTrans" cxnId="{2DA01791-2877-4622-AE7C-FD008ED31266}">
      <dgm:prSet/>
      <dgm:spPr/>
      <dgm:t>
        <a:bodyPr/>
        <a:lstStyle/>
        <a:p>
          <a:endParaRPr lang="zh-CN" altLang="en-US"/>
        </a:p>
      </dgm:t>
    </dgm:pt>
    <dgm:pt modelId="{6A23FA14-0D89-445E-BAC6-0C88C3F07F38}" type="sibTrans" cxnId="{2DA01791-2877-4622-AE7C-FD008ED31266}">
      <dgm:prSet/>
      <dgm:spPr/>
      <dgm:t>
        <a:bodyPr/>
        <a:lstStyle/>
        <a:p>
          <a:endParaRPr lang="zh-CN" altLang="en-US"/>
        </a:p>
      </dgm:t>
    </dgm:pt>
    <dgm:pt modelId="{5C9141DE-1055-4832-802A-44B311AAFCF3}">
      <dgm:prSet phldrT="[文本]"/>
      <dgm:spPr>
        <a:solidFill>
          <a:srgbClr val="92D05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zh-CN" altLang="en-US" dirty="0" smtClean="0">
              <a:solidFill>
                <a:schemeClr val="tx2"/>
              </a:solidFill>
            </a:rPr>
            <a:t>以手机为主向其他类型设备扩散</a:t>
          </a:r>
          <a:endParaRPr lang="zh-CN" altLang="en-US" dirty="0">
            <a:solidFill>
              <a:schemeClr val="tx2"/>
            </a:solidFill>
          </a:endParaRPr>
        </a:p>
      </dgm:t>
    </dgm:pt>
    <dgm:pt modelId="{2257E05F-78C6-4831-84DE-7D3A50394995}" type="parTrans" cxnId="{3057D010-CE6F-43FC-8EA5-B32C08FC5CDC}">
      <dgm:prSet/>
      <dgm:spPr/>
      <dgm:t>
        <a:bodyPr/>
        <a:lstStyle/>
        <a:p>
          <a:endParaRPr lang="zh-CN" altLang="en-US"/>
        </a:p>
      </dgm:t>
    </dgm:pt>
    <dgm:pt modelId="{ACB7E83C-47D7-4ACB-B9C6-61F5482D79E2}" type="sibTrans" cxnId="{3057D010-CE6F-43FC-8EA5-B32C08FC5CDC}">
      <dgm:prSet/>
      <dgm:spPr/>
      <dgm:t>
        <a:bodyPr/>
        <a:lstStyle/>
        <a:p>
          <a:endParaRPr lang="zh-CN" altLang="en-US"/>
        </a:p>
      </dgm:t>
    </dgm:pt>
    <dgm:pt modelId="{938D93E1-CA92-4378-BE13-EBE9B563DF44}" type="pres">
      <dgm:prSet presAssocID="{ACE3B850-CA94-4071-BD92-9D24DA71CF1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6A1C51B-D96F-42FC-9383-F72A4F011D35}" type="pres">
      <dgm:prSet presAssocID="{51AB71BC-36AB-47F8-9B44-490586BB3388}" presName="parentLin" presStyleCnt="0"/>
      <dgm:spPr/>
    </dgm:pt>
    <dgm:pt modelId="{1F485C82-CEA3-4D22-8014-3CAAE7CB6E90}" type="pres">
      <dgm:prSet presAssocID="{51AB71BC-36AB-47F8-9B44-490586BB3388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18589DD7-8C5A-4BE3-B473-F19DD7E098CB}" type="pres">
      <dgm:prSet presAssocID="{51AB71BC-36AB-47F8-9B44-490586BB338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88464A-3CD1-4958-849A-6B3F793EAC0A}" type="pres">
      <dgm:prSet presAssocID="{51AB71BC-36AB-47F8-9B44-490586BB3388}" presName="negativeSpace" presStyleCnt="0"/>
      <dgm:spPr/>
    </dgm:pt>
    <dgm:pt modelId="{FA775208-7B49-47E7-AE38-E1B921BBE5A8}" type="pres">
      <dgm:prSet presAssocID="{51AB71BC-36AB-47F8-9B44-490586BB3388}" presName="childText" presStyleLbl="conFgAcc1" presStyleIdx="0" presStyleCnt="3">
        <dgm:presLayoutVars>
          <dgm:bulletEnabled val="1"/>
        </dgm:presLayoutVars>
      </dgm:prSet>
      <dgm:spPr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  <dgm:pt modelId="{D8678ED8-C532-4FA8-8A15-7E956B213B45}" type="pres">
      <dgm:prSet presAssocID="{77A1709A-EC6F-47D5-8B03-DE7DDBDDDC5E}" presName="spaceBetweenRectangles" presStyleCnt="0"/>
      <dgm:spPr/>
    </dgm:pt>
    <dgm:pt modelId="{A522C917-C934-4E6F-8D86-12F84358A1AC}" type="pres">
      <dgm:prSet presAssocID="{96CBAB64-BFFE-4C9D-ACBB-531A0AADF215}" presName="parentLin" presStyleCnt="0"/>
      <dgm:spPr/>
    </dgm:pt>
    <dgm:pt modelId="{5DAD3D65-AC4E-49A3-B6CB-7FCA55A27051}" type="pres">
      <dgm:prSet presAssocID="{96CBAB64-BFFE-4C9D-ACBB-531A0AADF215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02B68C27-F1AC-4281-896C-635C031A8FE0}" type="pres">
      <dgm:prSet presAssocID="{96CBAB64-BFFE-4C9D-ACBB-531A0AADF21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4DD6D7-5198-4AFC-BC0B-D081B4695A1D}" type="pres">
      <dgm:prSet presAssocID="{96CBAB64-BFFE-4C9D-ACBB-531A0AADF215}" presName="negativeSpace" presStyleCnt="0"/>
      <dgm:spPr/>
    </dgm:pt>
    <dgm:pt modelId="{3992D9E0-445F-44D6-A3FE-D9F81410192B}" type="pres">
      <dgm:prSet presAssocID="{96CBAB64-BFFE-4C9D-ACBB-531A0AADF215}" presName="childText" presStyleLbl="conFgAcc1" presStyleIdx="1" presStyleCnt="3">
        <dgm:presLayoutVars>
          <dgm:bulletEnabled val="1"/>
        </dgm:presLayoutVars>
      </dgm:prSet>
      <dgm:spPr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  <dgm:pt modelId="{CE342305-7E1D-4B10-976C-B241AF8E0225}" type="pres">
      <dgm:prSet presAssocID="{6A23FA14-0D89-445E-BAC6-0C88C3F07F38}" presName="spaceBetweenRectangles" presStyleCnt="0"/>
      <dgm:spPr/>
    </dgm:pt>
    <dgm:pt modelId="{8110DDEF-559A-4119-BDC9-30A881B04BBC}" type="pres">
      <dgm:prSet presAssocID="{5C9141DE-1055-4832-802A-44B311AAFCF3}" presName="parentLin" presStyleCnt="0"/>
      <dgm:spPr/>
    </dgm:pt>
    <dgm:pt modelId="{6BC60F8A-639D-4AFA-9240-AF6F6E4EB482}" type="pres">
      <dgm:prSet presAssocID="{5C9141DE-1055-4832-802A-44B311AAFCF3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A6C72FC5-F15C-4079-BA7D-10EC039F26DE}" type="pres">
      <dgm:prSet presAssocID="{5C9141DE-1055-4832-802A-44B311AAFCF3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2F5C2B-6084-4190-9411-5A62F7231610}" type="pres">
      <dgm:prSet presAssocID="{5C9141DE-1055-4832-802A-44B311AAFCF3}" presName="negativeSpace" presStyleCnt="0"/>
      <dgm:spPr/>
    </dgm:pt>
    <dgm:pt modelId="{1783F1CA-2766-4619-92C2-3F86E6A02309}" type="pres">
      <dgm:prSet presAssocID="{5C9141DE-1055-4832-802A-44B311AAFCF3}" presName="childText" presStyleLbl="conFgAcc1" presStyleIdx="2" presStyleCnt="3">
        <dgm:presLayoutVars>
          <dgm:bulletEnabled val="1"/>
        </dgm:presLayoutVars>
      </dgm:prSet>
      <dgm:spPr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C88CBF97-288F-496C-B91F-8FC918FAE9DE}" type="presOf" srcId="{51AB71BC-36AB-47F8-9B44-490586BB3388}" destId="{1F485C82-CEA3-4D22-8014-3CAAE7CB6E90}" srcOrd="0" destOrd="0" presId="urn:microsoft.com/office/officeart/2005/8/layout/list1"/>
    <dgm:cxn modelId="{F0EDE514-78DE-45C9-8FC8-C33DE47655DC}" type="presOf" srcId="{5C9141DE-1055-4832-802A-44B311AAFCF3}" destId="{6BC60F8A-639D-4AFA-9240-AF6F6E4EB482}" srcOrd="0" destOrd="0" presId="urn:microsoft.com/office/officeart/2005/8/layout/list1"/>
    <dgm:cxn modelId="{3057D010-CE6F-43FC-8EA5-B32C08FC5CDC}" srcId="{ACE3B850-CA94-4071-BD92-9D24DA71CF1E}" destId="{5C9141DE-1055-4832-802A-44B311AAFCF3}" srcOrd="2" destOrd="0" parTransId="{2257E05F-78C6-4831-84DE-7D3A50394995}" sibTransId="{ACB7E83C-47D7-4ACB-B9C6-61F5482D79E2}"/>
    <dgm:cxn modelId="{8FBB3662-2A3B-4114-8661-832E7A614507}" type="presOf" srcId="{96CBAB64-BFFE-4C9D-ACBB-531A0AADF215}" destId="{5DAD3D65-AC4E-49A3-B6CB-7FCA55A27051}" srcOrd="0" destOrd="0" presId="urn:microsoft.com/office/officeart/2005/8/layout/list1"/>
    <dgm:cxn modelId="{C647AD40-B774-47A0-BF88-7E8C0EB783D5}" type="presOf" srcId="{96CBAB64-BFFE-4C9D-ACBB-531A0AADF215}" destId="{02B68C27-F1AC-4281-896C-635C031A8FE0}" srcOrd="1" destOrd="0" presId="urn:microsoft.com/office/officeart/2005/8/layout/list1"/>
    <dgm:cxn modelId="{60662A96-0AB6-48E6-9AB3-3052210BABFC}" type="presOf" srcId="{ACE3B850-CA94-4071-BD92-9D24DA71CF1E}" destId="{938D93E1-CA92-4378-BE13-EBE9B563DF44}" srcOrd="0" destOrd="0" presId="urn:microsoft.com/office/officeart/2005/8/layout/list1"/>
    <dgm:cxn modelId="{BB7D0B6F-91BB-49B9-AAEF-7D66BBC63DB2}" type="presOf" srcId="{51AB71BC-36AB-47F8-9B44-490586BB3388}" destId="{18589DD7-8C5A-4BE3-B473-F19DD7E098CB}" srcOrd="1" destOrd="0" presId="urn:microsoft.com/office/officeart/2005/8/layout/list1"/>
    <dgm:cxn modelId="{49737E24-D0E1-4818-A718-DBC82C990D9A}" srcId="{ACE3B850-CA94-4071-BD92-9D24DA71CF1E}" destId="{51AB71BC-36AB-47F8-9B44-490586BB3388}" srcOrd="0" destOrd="0" parTransId="{245CEF45-6D60-4D0F-B0FD-6CCF0314F122}" sibTransId="{77A1709A-EC6F-47D5-8B03-DE7DDBDDDC5E}"/>
    <dgm:cxn modelId="{2DA01791-2877-4622-AE7C-FD008ED31266}" srcId="{ACE3B850-CA94-4071-BD92-9D24DA71CF1E}" destId="{96CBAB64-BFFE-4C9D-ACBB-531A0AADF215}" srcOrd="1" destOrd="0" parTransId="{EBFAE785-BC8C-4971-BA3C-369AAC6692FF}" sibTransId="{6A23FA14-0D89-445E-BAC6-0C88C3F07F38}"/>
    <dgm:cxn modelId="{BA088F10-DE0A-4ABE-BA21-8D94F6C78386}" type="presOf" srcId="{5C9141DE-1055-4832-802A-44B311AAFCF3}" destId="{A6C72FC5-F15C-4079-BA7D-10EC039F26DE}" srcOrd="1" destOrd="0" presId="urn:microsoft.com/office/officeart/2005/8/layout/list1"/>
    <dgm:cxn modelId="{2403F35D-CAD8-4A76-8C6B-7E56F2012954}" type="presParOf" srcId="{938D93E1-CA92-4378-BE13-EBE9B563DF44}" destId="{66A1C51B-D96F-42FC-9383-F72A4F011D35}" srcOrd="0" destOrd="0" presId="urn:microsoft.com/office/officeart/2005/8/layout/list1"/>
    <dgm:cxn modelId="{22FB9223-AAE3-4D38-B96F-33DA69274946}" type="presParOf" srcId="{66A1C51B-D96F-42FC-9383-F72A4F011D35}" destId="{1F485C82-CEA3-4D22-8014-3CAAE7CB6E90}" srcOrd="0" destOrd="0" presId="urn:microsoft.com/office/officeart/2005/8/layout/list1"/>
    <dgm:cxn modelId="{5546A485-A657-45E0-BE50-1CFD637FE3CC}" type="presParOf" srcId="{66A1C51B-D96F-42FC-9383-F72A4F011D35}" destId="{18589DD7-8C5A-4BE3-B473-F19DD7E098CB}" srcOrd="1" destOrd="0" presId="urn:microsoft.com/office/officeart/2005/8/layout/list1"/>
    <dgm:cxn modelId="{79D81347-8170-49C9-8E56-3ABC332BDB1C}" type="presParOf" srcId="{938D93E1-CA92-4378-BE13-EBE9B563DF44}" destId="{7D88464A-3CD1-4958-849A-6B3F793EAC0A}" srcOrd="1" destOrd="0" presId="urn:microsoft.com/office/officeart/2005/8/layout/list1"/>
    <dgm:cxn modelId="{F1C60807-FE47-4510-8D98-BA2E9A4484E6}" type="presParOf" srcId="{938D93E1-CA92-4378-BE13-EBE9B563DF44}" destId="{FA775208-7B49-47E7-AE38-E1B921BBE5A8}" srcOrd="2" destOrd="0" presId="urn:microsoft.com/office/officeart/2005/8/layout/list1"/>
    <dgm:cxn modelId="{CDBA8E79-9421-42B6-9B4E-FCD913F5E7CB}" type="presParOf" srcId="{938D93E1-CA92-4378-BE13-EBE9B563DF44}" destId="{D8678ED8-C532-4FA8-8A15-7E956B213B45}" srcOrd="3" destOrd="0" presId="urn:microsoft.com/office/officeart/2005/8/layout/list1"/>
    <dgm:cxn modelId="{572080D1-B350-4FCE-978E-37D589DAC658}" type="presParOf" srcId="{938D93E1-CA92-4378-BE13-EBE9B563DF44}" destId="{A522C917-C934-4E6F-8D86-12F84358A1AC}" srcOrd="4" destOrd="0" presId="urn:microsoft.com/office/officeart/2005/8/layout/list1"/>
    <dgm:cxn modelId="{75957CAC-C7C8-4895-A33B-1DE6A143BD8F}" type="presParOf" srcId="{A522C917-C934-4E6F-8D86-12F84358A1AC}" destId="{5DAD3D65-AC4E-49A3-B6CB-7FCA55A27051}" srcOrd="0" destOrd="0" presId="urn:microsoft.com/office/officeart/2005/8/layout/list1"/>
    <dgm:cxn modelId="{7C8B7959-B074-4F50-B59D-480E310DE8A2}" type="presParOf" srcId="{A522C917-C934-4E6F-8D86-12F84358A1AC}" destId="{02B68C27-F1AC-4281-896C-635C031A8FE0}" srcOrd="1" destOrd="0" presId="urn:microsoft.com/office/officeart/2005/8/layout/list1"/>
    <dgm:cxn modelId="{7D1B7B07-7E5A-442C-98DA-22EFB9080F6A}" type="presParOf" srcId="{938D93E1-CA92-4378-BE13-EBE9B563DF44}" destId="{FA4DD6D7-5198-4AFC-BC0B-D081B4695A1D}" srcOrd="5" destOrd="0" presId="urn:microsoft.com/office/officeart/2005/8/layout/list1"/>
    <dgm:cxn modelId="{7D9F10FC-0ED7-498D-A869-DCD7DCDDF90B}" type="presParOf" srcId="{938D93E1-CA92-4378-BE13-EBE9B563DF44}" destId="{3992D9E0-445F-44D6-A3FE-D9F81410192B}" srcOrd="6" destOrd="0" presId="urn:microsoft.com/office/officeart/2005/8/layout/list1"/>
    <dgm:cxn modelId="{3A7B51D3-137C-4044-ABAB-B64EB065356B}" type="presParOf" srcId="{938D93E1-CA92-4378-BE13-EBE9B563DF44}" destId="{CE342305-7E1D-4B10-976C-B241AF8E0225}" srcOrd="7" destOrd="0" presId="urn:microsoft.com/office/officeart/2005/8/layout/list1"/>
    <dgm:cxn modelId="{9BE144E7-501B-403C-9113-FCCFE6CC448A}" type="presParOf" srcId="{938D93E1-CA92-4378-BE13-EBE9B563DF44}" destId="{8110DDEF-559A-4119-BDC9-30A881B04BBC}" srcOrd="8" destOrd="0" presId="urn:microsoft.com/office/officeart/2005/8/layout/list1"/>
    <dgm:cxn modelId="{F16AC706-D843-4B5E-95A1-DCF16675A8CF}" type="presParOf" srcId="{8110DDEF-559A-4119-BDC9-30A881B04BBC}" destId="{6BC60F8A-639D-4AFA-9240-AF6F6E4EB482}" srcOrd="0" destOrd="0" presId="urn:microsoft.com/office/officeart/2005/8/layout/list1"/>
    <dgm:cxn modelId="{32FD23BA-D9DA-46A8-98A3-8473B4B3AA47}" type="presParOf" srcId="{8110DDEF-559A-4119-BDC9-30A881B04BBC}" destId="{A6C72FC5-F15C-4079-BA7D-10EC039F26DE}" srcOrd="1" destOrd="0" presId="urn:microsoft.com/office/officeart/2005/8/layout/list1"/>
    <dgm:cxn modelId="{F7E2C2CB-2416-4F8A-A8C0-55F49B3349DE}" type="presParOf" srcId="{938D93E1-CA92-4378-BE13-EBE9B563DF44}" destId="{FF2F5C2B-6084-4190-9411-5A62F7231610}" srcOrd="9" destOrd="0" presId="urn:microsoft.com/office/officeart/2005/8/layout/list1"/>
    <dgm:cxn modelId="{3EA15A93-EE96-4E33-8223-F2BBE0CC9D2D}" type="presParOf" srcId="{938D93E1-CA92-4378-BE13-EBE9B563DF44}" destId="{1783F1CA-2766-4619-92C2-3F86E6A02309}" srcOrd="10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0.27536</cdr:x>
      <cdr:y>0.77722</cdr:y>
    </cdr:from>
    <cdr:to>
      <cdr:x>0.4594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68152" y="403244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  <cdr:relSizeAnchor xmlns:cdr="http://schemas.openxmlformats.org/drawingml/2006/chartDrawing">
    <cdr:from>
      <cdr:x>0.30435</cdr:x>
      <cdr:y>0.93814</cdr:y>
    </cdr:from>
    <cdr:to>
      <cdr:x>0.72464</cdr:x>
      <cdr:y>1</cdr:y>
    </cdr:to>
    <cdr:sp macro="" textlink="">
      <cdr:nvSpPr>
        <cdr:cNvPr id="3" name="TextBox 5"/>
        <cdr:cNvSpPr txBox="1"/>
      </cdr:nvSpPr>
      <cdr:spPr>
        <a:xfrm xmlns:a="http://schemas.openxmlformats.org/drawingml/2006/main">
          <a:off x="1512168" y="3888432"/>
          <a:ext cx="2088221" cy="25391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zh-CN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ea typeface="宋体" charset="-122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ea typeface="宋体" charset="-122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ea typeface="宋体" charset="-122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ea typeface="宋体" charset="-122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charset="0"/>
              <a:ea typeface="宋体" charset="-122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ea typeface="宋体" charset="-122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ea typeface="宋体" charset="-122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ea typeface="宋体" charset="-122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charset="0"/>
              <a:ea typeface="宋体" charset="-122"/>
            </a:defRPr>
          </a:lvl9pPr>
        </a:lstStyle>
        <a:p xmlns:a="http://schemas.openxmlformats.org/drawingml/2006/main">
          <a:r>
            <a:rPr lang="zh-CN" altLang="en-US" sz="1050" dirty="0" smtClean="0"/>
            <a:t>来源：水清木华智能终端数据库</a:t>
          </a:r>
          <a:endParaRPr lang="zh-CN" altLang="en-US" sz="105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00FB8E37-AE8B-49EF-8FB0-7E88D6D299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A6AD6-2D04-4566-9CBC-0A6AE65B61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－页数－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56F5BA-7ABA-4BEB-9D28-F54E8789BC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－页数－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A831E-1DD0-446F-A599-4A426F82E31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－页数－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349500"/>
            <a:ext cx="4038600" cy="3776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349500"/>
            <a:ext cx="4038600" cy="3776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1037B-2FC9-4F97-BC17-9D50C87216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－页数－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A2D10-6CEE-49EE-8694-06F9A6318E9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－页数－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9028E-D409-4DB4-9B1D-09A9E1A4287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－页数－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CB4F79-B8CF-418D-A51D-235056AAAA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－页数－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1E7A0-BBD1-45D7-A273-A9A102F8BF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－页数－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BDAD62-A835-41D8-944C-BEC9417D85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－页数－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E546A-DBCE-4A46-B1D3-6DF961D45F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－页数－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260350"/>
            <a:ext cx="2108200" cy="58658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260350"/>
            <a:ext cx="6175375" cy="58658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59FC7-EDA9-4550-899A-95E6FB9950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－页数－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C1063-360F-458E-B5DA-EF45C0B0FC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04D0ED-77F3-4DDE-A6C9-E1E183B337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29BCD1-224E-412A-A765-A8098DEB06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5E294A-824F-4562-B2BF-1F6A04F9ED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8419A-361A-40BE-A442-3C63948AC1A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A210C-821E-4CA7-8D7F-237C25F74B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96FC6-D72C-4CF1-B9DC-DCAE82340D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7B69A-DFD9-45F0-A4A8-27517690425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C9981-39EE-4098-B0B1-FE15CE6D4C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B4C5EF-CE19-4468-B20A-EBFFD804283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902965-0427-4E5F-A6B9-F7D8368B89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4F7FD-A802-4F30-AC4E-EE347E0B423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9144000" cy="1989138"/>
          </a:xfrm>
          <a:prstGeom prst="rect">
            <a:avLst/>
          </a:prstGeom>
          <a:solidFill>
            <a:srgbClr val="0099CB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5157788"/>
            <a:ext cx="9144000" cy="1700212"/>
          </a:xfrm>
          <a:prstGeom prst="rect">
            <a:avLst/>
          </a:prstGeom>
          <a:solidFill>
            <a:srgbClr val="76CDE9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 altLang="zh-CN" sz="1400"/>
          </a:p>
        </p:txBody>
      </p:sp>
      <p:pic>
        <p:nvPicPr>
          <p:cNvPr id="5" name="图片 4" descr="未标题-2.pn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39552" y="2204864"/>
            <a:ext cx="1791387" cy="193822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49500"/>
            <a:ext cx="8229600" cy="377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0928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21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E7F9A4D0-7BCC-4805-A9B7-5D65CBA634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93663" y="73025"/>
            <a:ext cx="8964612" cy="547663"/>
          </a:xfrm>
          <a:prstGeom prst="rect">
            <a:avLst/>
          </a:prstGeom>
          <a:solidFill>
            <a:srgbClr val="0099C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93663" y="620688"/>
            <a:ext cx="8964612" cy="433164"/>
          </a:xfrm>
          <a:prstGeom prst="rect">
            <a:avLst/>
          </a:prstGeom>
          <a:solidFill>
            <a:srgbClr val="76CDE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05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260350"/>
            <a:ext cx="82184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154" name="Line 10"/>
          <p:cNvSpPr>
            <a:spLocks noChangeShapeType="1"/>
          </p:cNvSpPr>
          <p:nvPr/>
        </p:nvSpPr>
        <p:spPr bwMode="auto">
          <a:xfrm>
            <a:off x="0" y="6742113"/>
            <a:ext cx="9144000" cy="0"/>
          </a:xfrm>
          <a:prstGeom prst="line">
            <a:avLst/>
          </a:prstGeom>
          <a:noFill/>
          <a:ln w="9525">
            <a:solidFill>
              <a:srgbClr val="0099CB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155" name="Line 11"/>
          <p:cNvSpPr>
            <a:spLocks noChangeShapeType="1"/>
          </p:cNvSpPr>
          <p:nvPr/>
        </p:nvSpPr>
        <p:spPr bwMode="auto">
          <a:xfrm>
            <a:off x="0" y="6784975"/>
            <a:ext cx="9144000" cy="0"/>
          </a:xfrm>
          <a:prstGeom prst="line">
            <a:avLst/>
          </a:prstGeom>
          <a:noFill/>
          <a:ln w="9525">
            <a:solidFill>
              <a:srgbClr val="76CDE9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1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243888" y="6337300"/>
            <a:ext cx="90011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r>
              <a:rPr lang="zh-CN" altLang="en-US" dirty="0"/>
              <a:t>－页数－</a:t>
            </a:r>
          </a:p>
        </p:txBody>
      </p:sp>
      <p:pic>
        <p:nvPicPr>
          <p:cNvPr id="2061" name="Picture 17" descr="logo 拷贝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" y="6237312"/>
            <a:ext cx="1297912" cy="6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7EADC1F-A8E2-4F4A-9D69-4343810C0E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0" y="0"/>
            <a:ext cx="9144000" cy="3503613"/>
          </a:xfrm>
          <a:prstGeom prst="rect">
            <a:avLst/>
          </a:prstGeom>
          <a:solidFill>
            <a:srgbClr val="0099C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0" y="3527425"/>
            <a:ext cx="9144000" cy="3357563"/>
          </a:xfrm>
          <a:prstGeom prst="rect">
            <a:avLst/>
          </a:prstGeom>
          <a:solidFill>
            <a:srgbClr val="76CDE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3079" name="Picture 15" descr="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124075" y="2214563"/>
            <a:ext cx="43243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17" descr="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124075" y="3525838"/>
            <a:ext cx="432435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3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3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1.xml"/><Relationship Id="rId3" Type="http://schemas.openxmlformats.org/officeDocument/2006/relationships/image" Target="../media/image20.jpeg"/><Relationship Id="rId7" Type="http://schemas.openxmlformats.org/officeDocument/2006/relationships/diagramLayout" Target="../diagrams/layout11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6" Type="http://schemas.openxmlformats.org/officeDocument/2006/relationships/diagramData" Target="../diagrams/data1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diagramColors" Target="../diagrams/colors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3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16.jpe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7.xml"/><Relationship Id="rId3" Type="http://schemas.openxmlformats.org/officeDocument/2006/relationships/diagramLayout" Target="../diagrams/layout6.xml"/><Relationship Id="rId7" Type="http://schemas.openxmlformats.org/officeDocument/2006/relationships/diagramLayout" Target="../diagrams/layout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3.xml"/><Relationship Id="rId6" Type="http://schemas.openxmlformats.org/officeDocument/2006/relationships/diagramData" Target="../diagrams/data7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Relationship Id="rId9" Type="http://schemas.openxmlformats.org/officeDocument/2006/relationships/diagramColors" Target="../diagrams/colors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2267744" y="2636912"/>
            <a:ext cx="6629102" cy="720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6600" b="1" dirty="0" smtClean="0"/>
              <a:t>Android</a:t>
            </a:r>
            <a:r>
              <a:rPr lang="en-US" altLang="zh-CN" sz="4000" b="1" dirty="0" smtClean="0"/>
              <a:t> </a:t>
            </a:r>
            <a:r>
              <a:rPr lang="zh-CN" altLang="en-US" sz="3200" b="1" dirty="0" smtClean="0"/>
              <a:t>产品趋势分析</a:t>
            </a:r>
            <a:endParaRPr lang="zh-CN" altLang="en-US" sz="3200" b="1" dirty="0" smtClean="0">
              <a:solidFill>
                <a:schemeClr val="bg1"/>
              </a:solidFill>
              <a:ea typeface="黑体" pitchFamily="2" charset="-122"/>
            </a:endParaRPr>
          </a:p>
        </p:txBody>
      </p:sp>
      <p:pic>
        <p:nvPicPr>
          <p:cNvPr id="5" name="图片 4" descr="android_logo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313" t="5901" r="28738" b="64700"/>
          <a:stretch>
            <a:fillRect/>
          </a:stretch>
        </p:blipFill>
        <p:spPr>
          <a:xfrm>
            <a:off x="3851920" y="4393679"/>
            <a:ext cx="1440160" cy="7754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gray">
          <a:xfrm>
            <a:off x="0" y="3592066"/>
            <a:ext cx="9144000" cy="730250"/>
          </a:xfrm>
          <a:prstGeom prst="rect">
            <a:avLst/>
          </a:prstGeom>
          <a:solidFill>
            <a:srgbClr val="58E511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cs typeface="Arial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800" b="1" dirty="0" smtClean="0"/>
              <a:t>Android</a:t>
            </a:r>
            <a:r>
              <a:rPr lang="zh-CN" altLang="en-US" sz="2800" b="1" dirty="0" smtClean="0"/>
              <a:t>产品目前存在的问题</a:t>
            </a: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altLang="zh-CN" dirty="0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9ECCB5AF-2EDD-4014-85A9-BA4FF6000F85}" type="slidenum">
              <a:rPr lang="zh-CN" altLang="en-US" smtClean="0"/>
              <a:pPr>
                <a:defRPr/>
              </a:pPr>
              <a:t>10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  <p:graphicFrame>
        <p:nvGraphicFramePr>
          <p:cNvPr id="5" name="图示 4"/>
          <p:cNvGraphicFramePr/>
          <p:nvPr/>
        </p:nvGraphicFramePr>
        <p:xfrm>
          <a:off x="1524000" y="2189088"/>
          <a:ext cx="6096000" cy="2464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2800" b="1" dirty="0" smtClean="0"/>
              <a:t>终端规格过多 应用开发难度大</a:t>
            </a:r>
            <a:endParaRPr lang="zh-CN" altLang="en-US" sz="2800" b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0D4D58DA-13D8-4C0B-BAC9-4DA986D29496}" type="slidenum">
              <a:rPr lang="zh-CN" altLang="en-US" smtClean="0"/>
              <a:pPr>
                <a:defRPr/>
              </a:pPr>
              <a:t>11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  <p:graphicFrame>
        <p:nvGraphicFramePr>
          <p:cNvPr id="5" name="内容占位符 3"/>
          <p:cNvGraphicFramePr>
            <a:graphicFrameLocks noGrp="1"/>
          </p:cNvGraphicFramePr>
          <p:nvPr>
            <p:ph idx="1"/>
          </p:nvPr>
        </p:nvGraphicFramePr>
        <p:xfrm>
          <a:off x="827584" y="1772816"/>
          <a:ext cx="4968552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剪去对角的矩形 5"/>
          <p:cNvSpPr/>
          <p:nvPr/>
        </p:nvSpPr>
        <p:spPr>
          <a:xfrm>
            <a:off x="6084168" y="3573016"/>
            <a:ext cx="2448272" cy="1152128"/>
          </a:xfrm>
          <a:prstGeom prst="snip2DiagRect">
            <a:avLst/>
          </a:prstGeom>
          <a:solidFill>
            <a:srgbClr val="CCFF9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600" dirty="0" smtClean="0">
                <a:solidFill>
                  <a:schemeClr val="tx2"/>
                </a:solidFill>
              </a:rPr>
              <a:t>Android</a:t>
            </a:r>
            <a:r>
              <a:rPr lang="zh-CN" altLang="en-US" sz="1600" dirty="0" smtClean="0">
                <a:solidFill>
                  <a:schemeClr val="tx2"/>
                </a:solidFill>
              </a:rPr>
              <a:t>手机屏幕分辨率的多样化对软件应用的兼容性带来考验。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800" b="1" dirty="0" smtClean="0"/>
              <a:t>OS</a:t>
            </a:r>
            <a:r>
              <a:rPr lang="zh-CN" altLang="en-US" sz="2800" b="1" dirty="0" smtClean="0"/>
              <a:t>版本升级过快对厂商造成压力</a:t>
            </a:r>
            <a:endParaRPr lang="zh-CN" altLang="en-US" sz="2800" b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D8617711-2318-462E-AED6-8AA93011A563}" type="slidenum">
              <a:rPr lang="zh-CN" altLang="en-US" smtClean="0"/>
              <a:pPr>
                <a:defRPr/>
              </a:pPr>
              <a:t>12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  <p:graphicFrame>
        <p:nvGraphicFramePr>
          <p:cNvPr id="5" name="内容占位符 6"/>
          <p:cNvGraphicFramePr>
            <a:graphicFrameLocks noGrp="1"/>
          </p:cNvGraphicFramePr>
          <p:nvPr>
            <p:ph idx="1"/>
          </p:nvPr>
        </p:nvGraphicFramePr>
        <p:xfrm>
          <a:off x="457200" y="1628800"/>
          <a:ext cx="4834880" cy="39598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907704" y="5373216"/>
            <a:ext cx="177644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/>
              <a:t>来源：</a:t>
            </a:r>
            <a:r>
              <a:rPr lang="en-US" altLang="zh-CN" sz="1050" dirty="0" smtClean="0"/>
              <a:t>Android Developers</a:t>
            </a:r>
            <a:endParaRPr lang="zh-CN" altLang="en-US" sz="1050" dirty="0"/>
          </a:p>
        </p:txBody>
      </p:sp>
      <p:sp>
        <p:nvSpPr>
          <p:cNvPr id="8" name="剪去对角的矩形 7"/>
          <p:cNvSpPr/>
          <p:nvPr/>
        </p:nvSpPr>
        <p:spPr>
          <a:xfrm>
            <a:off x="5868144" y="2852936"/>
            <a:ext cx="2088232" cy="1800200"/>
          </a:xfrm>
          <a:prstGeom prst="snip2DiagRect">
            <a:avLst/>
          </a:prstGeom>
          <a:solidFill>
            <a:srgbClr val="CCFF99"/>
          </a:soli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tx1"/>
                </a:solidFill>
              </a:rPr>
              <a:t>2009.05 </a:t>
            </a:r>
            <a:r>
              <a:rPr lang="en-US" altLang="zh-CN" dirty="0" smtClean="0">
                <a:solidFill>
                  <a:schemeClr val="tx1"/>
                </a:solidFill>
              </a:rPr>
              <a:t>  V1.5</a:t>
            </a:r>
          </a:p>
          <a:p>
            <a:pPr algn="ctr"/>
            <a:r>
              <a:rPr lang="en-US" altLang="zh-CN" sz="2000" dirty="0" smtClean="0">
                <a:solidFill>
                  <a:schemeClr val="tx1"/>
                </a:solidFill>
              </a:rPr>
              <a:t>2009.09</a:t>
            </a:r>
            <a:r>
              <a:rPr lang="en-US" altLang="zh-CN" dirty="0" smtClean="0">
                <a:solidFill>
                  <a:schemeClr val="tx1"/>
                </a:solidFill>
              </a:rPr>
              <a:t>   V1.6</a:t>
            </a:r>
          </a:p>
          <a:p>
            <a:pPr algn="ctr"/>
            <a:r>
              <a:rPr lang="en-US" altLang="zh-CN" sz="2000" dirty="0" smtClean="0">
                <a:solidFill>
                  <a:schemeClr val="tx1"/>
                </a:solidFill>
              </a:rPr>
              <a:t>2010.01</a:t>
            </a:r>
            <a:r>
              <a:rPr lang="en-US" altLang="zh-CN" dirty="0" smtClean="0">
                <a:solidFill>
                  <a:schemeClr val="tx1"/>
                </a:solidFill>
              </a:rPr>
              <a:t>   V2.1</a:t>
            </a:r>
          </a:p>
          <a:p>
            <a:pPr algn="ctr"/>
            <a:r>
              <a:rPr lang="en-US" altLang="zh-CN" sz="2000" dirty="0" smtClean="0">
                <a:solidFill>
                  <a:schemeClr val="tx1"/>
                </a:solidFill>
              </a:rPr>
              <a:t>2010.05 </a:t>
            </a:r>
            <a:r>
              <a:rPr lang="en-US" altLang="zh-CN" dirty="0" smtClean="0">
                <a:solidFill>
                  <a:schemeClr val="tx1"/>
                </a:solidFill>
              </a:rPr>
              <a:t>  V2.2</a:t>
            </a:r>
          </a:p>
          <a:p>
            <a:pPr algn="ctr"/>
            <a:r>
              <a:rPr lang="en-US" altLang="zh-CN" sz="2000" dirty="0" smtClean="0">
                <a:solidFill>
                  <a:schemeClr val="tx1"/>
                </a:solidFill>
              </a:rPr>
              <a:t>2010.12</a:t>
            </a:r>
            <a:r>
              <a:rPr lang="en-US" altLang="zh-CN" dirty="0" smtClean="0">
                <a:solidFill>
                  <a:schemeClr val="tx1"/>
                </a:solidFill>
              </a:rPr>
              <a:t>   V2.3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2800" b="1" dirty="0" smtClean="0"/>
              <a:t>各档次产品用户体验差异明显</a:t>
            </a: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488D9AC5-7E2F-4333-8351-E24CDB6B708C}" type="slidenum">
              <a:rPr lang="zh-CN" altLang="en-US" smtClean="0"/>
              <a:pPr>
                <a:defRPr/>
              </a:pPr>
              <a:t>13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  <p:sp>
        <p:nvSpPr>
          <p:cNvPr id="5" name="Freeform 3"/>
          <p:cNvSpPr>
            <a:spLocks/>
          </p:cNvSpPr>
          <p:nvPr/>
        </p:nvSpPr>
        <p:spPr bwMode="gray">
          <a:xfrm flipH="1">
            <a:off x="755650" y="1981200"/>
            <a:ext cx="2063750" cy="1728788"/>
          </a:xfrm>
          <a:custGeom>
            <a:avLst/>
            <a:gdLst/>
            <a:ahLst/>
            <a:cxnLst>
              <a:cxn ang="0">
                <a:pos x="303" y="1008"/>
              </a:cxn>
              <a:cxn ang="0">
                <a:pos x="1299" y="1008"/>
              </a:cxn>
              <a:cxn ang="0">
                <a:pos x="1296" y="315"/>
              </a:cxn>
              <a:cxn ang="0">
                <a:pos x="942" y="0"/>
              </a:cxn>
              <a:cxn ang="0">
                <a:pos x="3" y="0"/>
              </a:cxn>
              <a:cxn ang="0">
                <a:pos x="0" y="723"/>
              </a:cxn>
              <a:cxn ang="0">
                <a:pos x="303" y="1008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69804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28575" cmpd="sng">
            <a:solidFill>
              <a:srgbClr val="F8F8F8"/>
            </a:solidFill>
            <a:round/>
            <a:headEnd/>
            <a:tailEnd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4"/>
          <p:cNvSpPr>
            <a:spLocks/>
          </p:cNvSpPr>
          <p:nvPr/>
        </p:nvSpPr>
        <p:spPr bwMode="gray">
          <a:xfrm>
            <a:off x="3041650" y="1981200"/>
            <a:ext cx="2063750" cy="1728788"/>
          </a:xfrm>
          <a:custGeom>
            <a:avLst/>
            <a:gdLst/>
            <a:ahLst/>
            <a:cxnLst>
              <a:cxn ang="0">
                <a:pos x="303" y="1008"/>
              </a:cxn>
              <a:cxn ang="0">
                <a:pos x="1299" y="1008"/>
              </a:cxn>
              <a:cxn ang="0">
                <a:pos x="1296" y="315"/>
              </a:cxn>
              <a:cxn ang="0">
                <a:pos x="942" y="0"/>
              </a:cxn>
              <a:cxn ang="0">
                <a:pos x="3" y="0"/>
              </a:cxn>
              <a:cxn ang="0">
                <a:pos x="0" y="723"/>
              </a:cxn>
              <a:cxn ang="0">
                <a:pos x="303" y="1008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rgbClr val="58E511"/>
          </a:solidFill>
          <a:ln w="28575" cmpd="sng">
            <a:solidFill>
              <a:srgbClr val="F8F8F8"/>
            </a:solidFill>
            <a:round/>
            <a:headEnd/>
            <a:tailEnd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gray">
          <a:xfrm>
            <a:off x="755650" y="3962400"/>
            <a:ext cx="2063750" cy="1728788"/>
          </a:xfrm>
          <a:custGeom>
            <a:avLst/>
            <a:gdLst/>
            <a:ahLst/>
            <a:cxnLst>
              <a:cxn ang="0">
                <a:pos x="303" y="1008"/>
              </a:cxn>
              <a:cxn ang="0">
                <a:pos x="1299" y="1008"/>
              </a:cxn>
              <a:cxn ang="0">
                <a:pos x="1296" y="315"/>
              </a:cxn>
              <a:cxn ang="0">
                <a:pos x="942" y="0"/>
              </a:cxn>
              <a:cxn ang="0">
                <a:pos x="3" y="0"/>
              </a:cxn>
              <a:cxn ang="0">
                <a:pos x="0" y="723"/>
              </a:cxn>
              <a:cxn ang="0">
                <a:pos x="303" y="1008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6078"/>
                  <a:invGamma/>
                </a:schemeClr>
              </a:gs>
            </a:gsLst>
            <a:lin ang="18900000" scaled="1"/>
          </a:gradFill>
          <a:ln w="28575" cmpd="sng">
            <a:solidFill>
              <a:srgbClr val="F8F8F8"/>
            </a:solidFill>
            <a:round/>
            <a:headEnd/>
            <a:tailEnd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6"/>
          <p:cNvSpPr>
            <a:spLocks/>
          </p:cNvSpPr>
          <p:nvPr/>
        </p:nvSpPr>
        <p:spPr bwMode="gray">
          <a:xfrm flipH="1">
            <a:off x="3041650" y="3962400"/>
            <a:ext cx="2063750" cy="1728788"/>
          </a:xfrm>
          <a:custGeom>
            <a:avLst/>
            <a:gdLst/>
            <a:ahLst/>
            <a:cxnLst>
              <a:cxn ang="0">
                <a:pos x="303" y="1008"/>
              </a:cxn>
              <a:cxn ang="0">
                <a:pos x="1299" y="1008"/>
              </a:cxn>
              <a:cxn ang="0">
                <a:pos x="1296" y="315"/>
              </a:cxn>
              <a:cxn ang="0">
                <a:pos x="942" y="0"/>
              </a:cxn>
              <a:cxn ang="0">
                <a:pos x="3" y="0"/>
              </a:cxn>
              <a:cxn ang="0">
                <a:pos x="0" y="723"/>
              </a:cxn>
              <a:cxn ang="0">
                <a:pos x="303" y="1008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28575" cmpd="sng">
            <a:solidFill>
              <a:srgbClr val="F8F8F8"/>
            </a:solidFill>
            <a:round/>
            <a:headEnd/>
            <a:tailEnd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gray">
          <a:xfrm>
            <a:off x="1882775" y="2798763"/>
            <a:ext cx="2081213" cy="2082800"/>
          </a:xfrm>
          <a:prstGeom prst="ellipse">
            <a:avLst/>
          </a:prstGeom>
          <a:solidFill>
            <a:srgbClr val="FEFFFF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white">
          <a:xfrm>
            <a:off x="1101279" y="2484185"/>
            <a:ext cx="1094457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FFFFFF"/>
                </a:solidFill>
                <a:ea typeface="宋体" charset="-122"/>
                <a:cs typeface="Arial" charset="0"/>
              </a:rPr>
              <a:t>低端配置导致系统运行不畅</a:t>
            </a:r>
            <a:endParaRPr lang="en-US" altLang="zh-CN" sz="1600" b="1" dirty="0">
              <a:solidFill>
                <a:srgbClr val="FFFFFF"/>
              </a:solidFill>
              <a:ea typeface="宋体" charset="-122"/>
              <a:cs typeface="Arial" charset="0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white">
          <a:xfrm>
            <a:off x="3707904" y="2453987"/>
            <a:ext cx="1063501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600" b="1" dirty="0" smtClean="0">
                <a:ea typeface="宋体" charset="-122"/>
                <a:cs typeface="Arial" charset="0"/>
              </a:rPr>
              <a:t>屏幕尺寸变化影响用户体验</a:t>
            </a:r>
            <a:endParaRPr lang="en-US" altLang="zh-CN" sz="1600" b="1" dirty="0">
              <a:ea typeface="宋体" charset="-122"/>
              <a:cs typeface="Arial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white">
          <a:xfrm>
            <a:off x="1181225" y="4437112"/>
            <a:ext cx="1086519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600" b="1" dirty="0" smtClean="0">
                <a:ea typeface="宋体" charset="-122"/>
                <a:cs typeface="Arial" charset="0"/>
              </a:rPr>
              <a:t>开源原则导致系统分裂</a:t>
            </a:r>
            <a:endParaRPr lang="en-US" altLang="zh-CN" sz="1600" b="1" dirty="0">
              <a:ea typeface="宋体" charset="-122"/>
              <a:cs typeface="Arial" charset="0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white">
          <a:xfrm>
            <a:off x="3563888" y="4437112"/>
            <a:ext cx="1207517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FFFFFF"/>
                </a:solidFill>
                <a:ea typeface="宋体" charset="-122"/>
                <a:cs typeface="Arial" charset="0"/>
              </a:rPr>
              <a:t>可定制</a:t>
            </a:r>
            <a:r>
              <a:rPr lang="en-US" altLang="zh-CN" sz="1600" b="1" dirty="0" smtClean="0">
                <a:solidFill>
                  <a:srgbClr val="FFFFFF"/>
                </a:solidFill>
                <a:ea typeface="宋体" charset="-122"/>
                <a:cs typeface="Arial" charset="0"/>
              </a:rPr>
              <a:t>ROM</a:t>
            </a:r>
            <a:r>
              <a:rPr lang="zh-CN" altLang="en-US" sz="1600" b="1" dirty="0" smtClean="0">
                <a:solidFill>
                  <a:srgbClr val="FFFFFF"/>
                </a:solidFill>
                <a:ea typeface="宋体" charset="-122"/>
                <a:cs typeface="Arial" charset="0"/>
              </a:rPr>
              <a:t>鱼龙混杂</a:t>
            </a:r>
            <a:endParaRPr lang="en-US" altLang="zh-CN" sz="1600" b="1" dirty="0">
              <a:solidFill>
                <a:srgbClr val="FFFFFF"/>
              </a:solidFill>
              <a:ea typeface="宋体" charset="-122"/>
              <a:cs typeface="Arial" charset="0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gray">
          <a:xfrm>
            <a:off x="2165350" y="3184525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altLang="zh-CN" sz="2400" b="1" dirty="0">
              <a:solidFill>
                <a:srgbClr val="080808"/>
              </a:solidFill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  <a:cs typeface="Arial" charset="0"/>
            </a:endParaRP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gray">
          <a:xfrm>
            <a:off x="3200400" y="3184525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altLang="zh-CN" sz="2400" b="1" dirty="0">
              <a:solidFill>
                <a:srgbClr val="080808"/>
              </a:solidFill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  <a:cs typeface="Arial" charset="0"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gray">
          <a:xfrm>
            <a:off x="2165350" y="4094163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altLang="zh-CN" sz="2400" b="1" dirty="0">
              <a:solidFill>
                <a:srgbClr val="080808"/>
              </a:solidFill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  <a:cs typeface="Arial" charset="0"/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gray">
          <a:xfrm>
            <a:off x="3200400" y="4094163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altLang="zh-CN" sz="2400" b="1" dirty="0">
              <a:solidFill>
                <a:srgbClr val="080808"/>
              </a:solidFill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  <a:cs typeface="Arial" charset="0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black">
          <a:xfrm>
            <a:off x="5622033" y="1988840"/>
            <a:ext cx="2766391" cy="1077218"/>
          </a:xfrm>
          <a:prstGeom prst="rect">
            <a:avLst/>
          </a:prstGeom>
          <a:noFill/>
          <a:ln w="9525" algn="ctr">
            <a:solidFill>
              <a:srgbClr val="92D05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1600" b="1" dirty="0" smtClean="0">
                <a:ea typeface="宋体" charset="-122"/>
              </a:rPr>
              <a:t>谷歌给予</a:t>
            </a:r>
            <a:r>
              <a:rPr lang="en-US" altLang="zh-CN" sz="1600" b="1" dirty="0" smtClean="0">
                <a:ea typeface="宋体" charset="-122"/>
              </a:rPr>
              <a:t>Android</a:t>
            </a:r>
            <a:r>
              <a:rPr lang="zh-CN" altLang="en-US" sz="1600" b="1" dirty="0" smtClean="0">
                <a:ea typeface="宋体" charset="-122"/>
              </a:rPr>
              <a:t>充分发展的自由，但多方共同参与建设的结果也有不利于系统健康成长的副作用。</a:t>
            </a:r>
            <a:endParaRPr lang="en-US" altLang="zh-CN" sz="1600" b="1" dirty="0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gray">
          <a:xfrm>
            <a:off x="0" y="3592066"/>
            <a:ext cx="9144000" cy="730250"/>
          </a:xfrm>
          <a:prstGeom prst="rect">
            <a:avLst/>
          </a:prstGeom>
          <a:solidFill>
            <a:srgbClr val="58E511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cs typeface="Arial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2800" b="1" dirty="0" smtClean="0"/>
              <a:t>未来</a:t>
            </a:r>
            <a:r>
              <a:rPr lang="en-US" altLang="zh-CN" sz="2800" b="1" dirty="0" smtClean="0"/>
              <a:t>Android</a:t>
            </a:r>
            <a:r>
              <a:rPr lang="zh-CN" altLang="en-US" sz="2800" b="1" dirty="0" smtClean="0"/>
              <a:t>产品趋势</a:t>
            </a: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altLang="zh-CN" dirty="0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B949BAEF-BE0B-4E55-A831-0B8E396A37FB}" type="slidenum">
              <a:rPr lang="zh-CN" altLang="en-US" smtClean="0"/>
              <a:pPr>
                <a:defRPr/>
              </a:pPr>
              <a:t>14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  <p:graphicFrame>
        <p:nvGraphicFramePr>
          <p:cNvPr id="5" name="图示 4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2800" b="1" dirty="0" smtClean="0"/>
              <a:t>产品规模和市场份额继续保持增长势头</a:t>
            </a:r>
            <a:endParaRPr lang="zh-CN" altLang="en-US" sz="2800" b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CE3F998E-1660-4D57-A3FF-2726143940BC}" type="slidenum">
              <a:rPr lang="zh-CN" altLang="en-US" smtClean="0"/>
              <a:pPr>
                <a:defRPr/>
              </a:pPr>
              <a:t>15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  <p:graphicFrame>
        <p:nvGraphicFramePr>
          <p:cNvPr id="7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844824"/>
          <a:ext cx="4258816" cy="3167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014353" y="4868539"/>
            <a:ext cx="104547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/>
              <a:t>来源：</a:t>
            </a:r>
            <a:r>
              <a:rPr lang="en-US" altLang="zh-CN" sz="1050" dirty="0" smtClean="0"/>
              <a:t>Gartner</a:t>
            </a:r>
            <a:endParaRPr lang="zh-CN" altLang="en-US" sz="1050" dirty="0"/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white">
          <a:xfrm>
            <a:off x="5577458" y="5547469"/>
            <a:ext cx="23399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FEFEFE"/>
                </a:solidFill>
                <a:ea typeface="宋体" charset="-122"/>
              </a:rPr>
              <a:t>Chart Title in here</a:t>
            </a:r>
          </a:p>
        </p:txBody>
      </p:sp>
      <p:sp>
        <p:nvSpPr>
          <p:cNvPr id="26" name="Freeform 8"/>
          <p:cNvSpPr>
            <a:spLocks/>
          </p:cNvSpPr>
          <p:nvPr/>
        </p:nvSpPr>
        <p:spPr bwMode="gray">
          <a:xfrm rot="10800000">
            <a:off x="5864197" y="1628800"/>
            <a:ext cx="1080121" cy="2873924"/>
          </a:xfrm>
          <a:custGeom>
            <a:avLst/>
            <a:gdLst/>
            <a:ahLst/>
            <a:cxnLst>
              <a:cxn ang="0">
                <a:pos x="0" y="756"/>
              </a:cxn>
              <a:cxn ang="0">
                <a:pos x="191" y="591"/>
              </a:cxn>
              <a:cxn ang="0">
                <a:pos x="190" y="672"/>
              </a:cxn>
              <a:cxn ang="0">
                <a:pos x="194" y="672"/>
              </a:cxn>
              <a:cxn ang="0">
                <a:pos x="205" y="672"/>
              </a:cxn>
              <a:cxn ang="0">
                <a:pos x="225" y="671"/>
              </a:cxn>
              <a:cxn ang="0">
                <a:pos x="250" y="667"/>
              </a:cxn>
              <a:cxn ang="0">
                <a:pos x="281" y="662"/>
              </a:cxn>
              <a:cxn ang="0">
                <a:pos x="316" y="653"/>
              </a:cxn>
              <a:cxn ang="0">
                <a:pos x="356" y="641"/>
              </a:cxn>
              <a:cxn ang="0">
                <a:pos x="399" y="626"/>
              </a:cxn>
              <a:cxn ang="0">
                <a:pos x="444" y="605"/>
              </a:cxn>
              <a:cxn ang="0">
                <a:pos x="492" y="578"/>
              </a:cxn>
              <a:cxn ang="0">
                <a:pos x="540" y="547"/>
              </a:cxn>
              <a:cxn ang="0">
                <a:pos x="587" y="508"/>
              </a:cxn>
              <a:cxn ang="0">
                <a:pos x="635" y="463"/>
              </a:cxn>
              <a:cxn ang="0">
                <a:pos x="689" y="405"/>
              </a:cxn>
              <a:cxn ang="0">
                <a:pos x="737" y="350"/>
              </a:cxn>
              <a:cxn ang="0">
                <a:pos x="780" y="298"/>
              </a:cxn>
              <a:cxn ang="0">
                <a:pos x="816" y="249"/>
              </a:cxn>
              <a:cxn ang="0">
                <a:pos x="847" y="204"/>
              </a:cxn>
              <a:cxn ang="0">
                <a:pos x="873" y="164"/>
              </a:cxn>
              <a:cxn ang="0">
                <a:pos x="895" y="126"/>
              </a:cxn>
              <a:cxn ang="0">
                <a:pos x="913" y="94"/>
              </a:cxn>
              <a:cxn ang="0">
                <a:pos x="926" y="66"/>
              </a:cxn>
              <a:cxn ang="0">
                <a:pos x="936" y="42"/>
              </a:cxn>
              <a:cxn ang="0">
                <a:pos x="944" y="24"/>
              </a:cxn>
              <a:cxn ang="0">
                <a:pos x="949" y="12"/>
              </a:cxn>
              <a:cxn ang="0">
                <a:pos x="952" y="2"/>
              </a:cxn>
              <a:cxn ang="0">
                <a:pos x="952" y="0"/>
              </a:cxn>
              <a:cxn ang="0">
                <a:pos x="952" y="4"/>
              </a:cxn>
              <a:cxn ang="0">
                <a:pos x="950" y="17"/>
              </a:cxn>
              <a:cxn ang="0">
                <a:pos x="948" y="36"/>
              </a:cxn>
              <a:cxn ang="0">
                <a:pos x="942" y="62"/>
              </a:cxn>
              <a:cxn ang="0">
                <a:pos x="936" y="93"/>
              </a:cxn>
              <a:cxn ang="0">
                <a:pos x="927" y="130"/>
              </a:cxn>
              <a:cxn ang="0">
                <a:pos x="914" y="172"/>
              </a:cxn>
              <a:cxn ang="0">
                <a:pos x="899" y="217"/>
              </a:cxn>
              <a:cxn ang="0">
                <a:pos x="881" y="264"/>
              </a:cxn>
              <a:cxn ang="0">
                <a:pos x="857" y="315"/>
              </a:cxn>
              <a:cxn ang="0">
                <a:pos x="830" y="368"/>
              </a:cxn>
              <a:cxn ang="0">
                <a:pos x="798" y="421"/>
              </a:cxn>
              <a:cxn ang="0">
                <a:pos x="762" y="475"/>
              </a:cxn>
              <a:cxn ang="0">
                <a:pos x="719" y="529"/>
              </a:cxn>
              <a:cxn ang="0">
                <a:pos x="671" y="582"/>
              </a:cxn>
              <a:cxn ang="0">
                <a:pos x="613" y="637"/>
              </a:cxn>
              <a:cxn ang="0">
                <a:pos x="555" y="685"/>
              </a:cxn>
              <a:cxn ang="0">
                <a:pos x="500" y="726"/>
              </a:cxn>
              <a:cxn ang="0">
                <a:pos x="447" y="761"/>
              </a:cxn>
              <a:cxn ang="0">
                <a:pos x="396" y="790"/>
              </a:cxn>
              <a:cxn ang="0">
                <a:pos x="350" y="813"/>
              </a:cxn>
              <a:cxn ang="0">
                <a:pos x="307" y="831"/>
              </a:cxn>
              <a:cxn ang="0">
                <a:pos x="270" y="845"/>
              </a:cxn>
              <a:cxn ang="0">
                <a:pos x="238" y="855"/>
              </a:cxn>
              <a:cxn ang="0">
                <a:pos x="212" y="862"/>
              </a:cxn>
              <a:cxn ang="0">
                <a:pos x="192" y="866"/>
              </a:cxn>
              <a:cxn ang="0">
                <a:pos x="181" y="868"/>
              </a:cxn>
              <a:cxn ang="0">
                <a:pos x="176" y="868"/>
              </a:cxn>
              <a:cxn ang="0">
                <a:pos x="167" y="947"/>
              </a:cxn>
              <a:cxn ang="0">
                <a:pos x="0" y="756"/>
              </a:cxn>
            </a:cxnLst>
            <a:rect l="0" t="0" r="r" b="b"/>
            <a:pathLst>
              <a:path w="952" h="947">
                <a:moveTo>
                  <a:pt x="0" y="756"/>
                </a:moveTo>
                <a:lnTo>
                  <a:pt x="191" y="591"/>
                </a:lnTo>
                <a:lnTo>
                  <a:pt x="190" y="672"/>
                </a:lnTo>
                <a:lnTo>
                  <a:pt x="194" y="672"/>
                </a:lnTo>
                <a:lnTo>
                  <a:pt x="205" y="672"/>
                </a:lnTo>
                <a:lnTo>
                  <a:pt x="225" y="671"/>
                </a:lnTo>
                <a:lnTo>
                  <a:pt x="250" y="667"/>
                </a:lnTo>
                <a:lnTo>
                  <a:pt x="281" y="662"/>
                </a:lnTo>
                <a:lnTo>
                  <a:pt x="316" y="653"/>
                </a:lnTo>
                <a:lnTo>
                  <a:pt x="356" y="641"/>
                </a:lnTo>
                <a:lnTo>
                  <a:pt x="399" y="626"/>
                </a:lnTo>
                <a:lnTo>
                  <a:pt x="444" y="605"/>
                </a:lnTo>
                <a:lnTo>
                  <a:pt x="492" y="578"/>
                </a:lnTo>
                <a:lnTo>
                  <a:pt x="540" y="547"/>
                </a:lnTo>
                <a:lnTo>
                  <a:pt x="587" y="508"/>
                </a:lnTo>
                <a:lnTo>
                  <a:pt x="635" y="463"/>
                </a:lnTo>
                <a:lnTo>
                  <a:pt x="689" y="405"/>
                </a:lnTo>
                <a:lnTo>
                  <a:pt x="737" y="350"/>
                </a:lnTo>
                <a:lnTo>
                  <a:pt x="780" y="298"/>
                </a:lnTo>
                <a:lnTo>
                  <a:pt x="816" y="249"/>
                </a:lnTo>
                <a:lnTo>
                  <a:pt x="847" y="204"/>
                </a:lnTo>
                <a:lnTo>
                  <a:pt x="873" y="164"/>
                </a:lnTo>
                <a:lnTo>
                  <a:pt x="895" y="126"/>
                </a:lnTo>
                <a:lnTo>
                  <a:pt x="913" y="94"/>
                </a:lnTo>
                <a:lnTo>
                  <a:pt x="926" y="66"/>
                </a:lnTo>
                <a:lnTo>
                  <a:pt x="936" y="42"/>
                </a:lnTo>
                <a:lnTo>
                  <a:pt x="944" y="24"/>
                </a:lnTo>
                <a:lnTo>
                  <a:pt x="949" y="12"/>
                </a:lnTo>
                <a:lnTo>
                  <a:pt x="952" y="2"/>
                </a:lnTo>
                <a:lnTo>
                  <a:pt x="952" y="0"/>
                </a:lnTo>
                <a:lnTo>
                  <a:pt x="952" y="4"/>
                </a:lnTo>
                <a:lnTo>
                  <a:pt x="950" y="17"/>
                </a:lnTo>
                <a:lnTo>
                  <a:pt x="948" y="36"/>
                </a:lnTo>
                <a:lnTo>
                  <a:pt x="942" y="62"/>
                </a:lnTo>
                <a:lnTo>
                  <a:pt x="936" y="93"/>
                </a:lnTo>
                <a:lnTo>
                  <a:pt x="927" y="130"/>
                </a:lnTo>
                <a:lnTo>
                  <a:pt x="914" y="172"/>
                </a:lnTo>
                <a:lnTo>
                  <a:pt x="899" y="217"/>
                </a:lnTo>
                <a:lnTo>
                  <a:pt x="881" y="264"/>
                </a:lnTo>
                <a:lnTo>
                  <a:pt x="857" y="315"/>
                </a:lnTo>
                <a:lnTo>
                  <a:pt x="830" y="368"/>
                </a:lnTo>
                <a:lnTo>
                  <a:pt x="798" y="421"/>
                </a:lnTo>
                <a:lnTo>
                  <a:pt x="762" y="475"/>
                </a:lnTo>
                <a:lnTo>
                  <a:pt x="719" y="529"/>
                </a:lnTo>
                <a:lnTo>
                  <a:pt x="671" y="582"/>
                </a:lnTo>
                <a:lnTo>
                  <a:pt x="613" y="637"/>
                </a:lnTo>
                <a:lnTo>
                  <a:pt x="555" y="685"/>
                </a:lnTo>
                <a:lnTo>
                  <a:pt x="500" y="726"/>
                </a:lnTo>
                <a:lnTo>
                  <a:pt x="447" y="761"/>
                </a:lnTo>
                <a:lnTo>
                  <a:pt x="396" y="790"/>
                </a:lnTo>
                <a:lnTo>
                  <a:pt x="350" y="813"/>
                </a:lnTo>
                <a:lnTo>
                  <a:pt x="307" y="831"/>
                </a:lnTo>
                <a:lnTo>
                  <a:pt x="270" y="845"/>
                </a:lnTo>
                <a:lnTo>
                  <a:pt x="238" y="855"/>
                </a:lnTo>
                <a:lnTo>
                  <a:pt x="212" y="862"/>
                </a:lnTo>
                <a:lnTo>
                  <a:pt x="192" y="866"/>
                </a:lnTo>
                <a:lnTo>
                  <a:pt x="181" y="868"/>
                </a:lnTo>
                <a:lnTo>
                  <a:pt x="176" y="868"/>
                </a:lnTo>
                <a:lnTo>
                  <a:pt x="167" y="947"/>
                </a:lnTo>
                <a:lnTo>
                  <a:pt x="0" y="756"/>
                </a:lnTo>
                <a:close/>
              </a:path>
            </a:pathLst>
          </a:custGeom>
          <a:solidFill>
            <a:schemeClr val="folHlink"/>
          </a:solidFill>
          <a:ln w="0">
            <a:noFill/>
            <a:prstDash val="solid"/>
            <a:round/>
            <a:headEnd/>
            <a:tailEnd/>
          </a:ln>
          <a:effectLst>
            <a:outerShdw dist="107763" dir="2700000" algn="ctr" rotWithShape="0">
              <a:srgbClr val="080808">
                <a:alpha val="5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7" name="AutoShape 9"/>
          <p:cNvSpPr>
            <a:spLocks noChangeArrowheads="1"/>
          </p:cNvSpPr>
          <p:nvPr/>
        </p:nvSpPr>
        <p:spPr bwMode="gray">
          <a:xfrm>
            <a:off x="5436096" y="4934773"/>
            <a:ext cx="2664296" cy="652463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10"/>
          <p:cNvSpPr>
            <a:spLocks noChangeArrowheads="1"/>
          </p:cNvSpPr>
          <p:nvPr/>
        </p:nvSpPr>
        <p:spPr bwMode="ltGray">
          <a:xfrm rot="16200000" flipV="1">
            <a:off x="5815085" y="4750073"/>
            <a:ext cx="372568" cy="466725"/>
          </a:xfrm>
          <a:prstGeom prst="cube">
            <a:avLst>
              <a:gd name="adj" fmla="val 23792"/>
            </a:avLst>
          </a:prstGeom>
          <a:solidFill>
            <a:srgbClr val="C4E59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AutoShape 13"/>
          <p:cNvSpPr>
            <a:spLocks noChangeArrowheads="1"/>
          </p:cNvSpPr>
          <p:nvPr/>
        </p:nvSpPr>
        <p:spPr bwMode="gray">
          <a:xfrm rot="16200000" flipV="1">
            <a:off x="5815186" y="3392517"/>
            <a:ext cx="3087687" cy="46672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74ABC6">
                  <a:gamma/>
                  <a:shade val="75686"/>
                  <a:invGamma/>
                </a:srgbClr>
              </a:gs>
              <a:gs pos="100000">
                <a:srgbClr val="74ABC6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gray">
          <a:xfrm>
            <a:off x="5652120" y="5250686"/>
            <a:ext cx="686406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EFEFE"/>
                </a:solidFill>
                <a:ea typeface="宋体" charset="-122"/>
              </a:rPr>
              <a:t>09Q3</a:t>
            </a:r>
            <a:endParaRPr lang="en-US" altLang="zh-CN" sz="1600" dirty="0">
              <a:solidFill>
                <a:srgbClr val="FEFEFE"/>
              </a:solidFill>
              <a:ea typeface="宋体" charset="-122"/>
            </a:endParaRPr>
          </a:p>
        </p:txBody>
      </p:sp>
      <p:sp>
        <p:nvSpPr>
          <p:cNvPr id="35" name="Text Box 17"/>
          <p:cNvSpPr txBox="1">
            <a:spLocks noChangeArrowheads="1"/>
          </p:cNvSpPr>
          <p:nvPr/>
        </p:nvSpPr>
        <p:spPr bwMode="gray">
          <a:xfrm>
            <a:off x="7016328" y="5250686"/>
            <a:ext cx="686406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EFEFE"/>
                </a:solidFill>
                <a:ea typeface="宋体" charset="-122"/>
              </a:rPr>
              <a:t>10Q3</a:t>
            </a:r>
            <a:endParaRPr lang="en-US" altLang="zh-CN" sz="1600" dirty="0">
              <a:solidFill>
                <a:srgbClr val="FEFEFE"/>
              </a:solidFill>
              <a:ea typeface="宋体" charset="-122"/>
            </a:endParaRPr>
          </a:p>
        </p:txBody>
      </p:sp>
      <p:sp>
        <p:nvSpPr>
          <p:cNvPr id="36" name="Text Box 18"/>
          <p:cNvSpPr txBox="1">
            <a:spLocks noChangeArrowheads="1"/>
          </p:cNvSpPr>
          <p:nvPr/>
        </p:nvSpPr>
        <p:spPr bwMode="black">
          <a:xfrm>
            <a:off x="5766071" y="4585766"/>
            <a:ext cx="534121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 smtClean="0">
                <a:ea typeface="宋体" charset="-122"/>
              </a:rPr>
              <a:t>3.5%</a:t>
            </a:r>
            <a:endParaRPr lang="en-US" altLang="zh-CN" sz="1200" dirty="0">
              <a:ea typeface="宋体" charset="-122"/>
            </a:endParaRPr>
          </a:p>
        </p:txBody>
      </p:sp>
      <p:sp>
        <p:nvSpPr>
          <p:cNvPr id="39" name="Text Box 21"/>
          <p:cNvSpPr txBox="1">
            <a:spLocks noChangeArrowheads="1"/>
          </p:cNvSpPr>
          <p:nvPr/>
        </p:nvSpPr>
        <p:spPr bwMode="black">
          <a:xfrm>
            <a:off x="6973669" y="1694413"/>
            <a:ext cx="83869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ea typeface="宋体" charset="-122"/>
              </a:rPr>
              <a:t>25.5%</a:t>
            </a:r>
            <a:endParaRPr lang="en-US" altLang="zh-CN" dirty="0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android group.jpg"/>
          <p:cNvPicPr>
            <a:picLocks noChangeAspect="1"/>
          </p:cNvPicPr>
          <p:nvPr/>
        </p:nvPicPr>
        <p:blipFill>
          <a:blip r:embed="rId2">
            <a:lum bright="10000"/>
          </a:blip>
          <a:stretch>
            <a:fillRect/>
          </a:stretch>
        </p:blipFill>
        <p:spPr>
          <a:xfrm>
            <a:off x="2373982" y="4208859"/>
            <a:ext cx="4286250" cy="26765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2800" b="1" dirty="0" smtClean="0"/>
              <a:t>由中高端市场向低端市场扩张</a:t>
            </a:r>
            <a:endParaRPr lang="zh-CN" altLang="en-US" sz="2800" b="1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467544" y="1700809"/>
          <a:ext cx="8229600" cy="338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4ED2EA77-92DD-453D-AC68-D81BE3974A03}" type="slidenum">
              <a:rPr lang="zh-CN" altLang="en-US" smtClean="0"/>
              <a:pPr>
                <a:defRPr/>
              </a:pPr>
              <a:t>16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android pmp.jpg"/>
          <p:cNvPicPr>
            <a:picLocks noChangeAspect="1"/>
          </p:cNvPicPr>
          <p:nvPr/>
        </p:nvPicPr>
        <p:blipFill>
          <a:blip r:embed="rId2" cstate="screen">
            <a:lum bright="20000"/>
          </a:blip>
          <a:stretch>
            <a:fillRect/>
          </a:stretch>
        </p:blipFill>
        <p:spPr>
          <a:xfrm>
            <a:off x="6084168" y="4365104"/>
            <a:ext cx="1877194" cy="1877194"/>
          </a:xfrm>
          <a:prstGeom prst="rect">
            <a:avLst/>
          </a:prstGeom>
          <a:ln>
            <a:solidFill>
              <a:srgbClr val="92D050"/>
            </a:solidFill>
          </a:ln>
        </p:spPr>
      </p:pic>
      <p:pic>
        <p:nvPicPr>
          <p:cNvPr id="8" name="图片 7" descr="android reader.jpg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2123728" y="4221088"/>
            <a:ext cx="1145625" cy="2091110"/>
          </a:xfrm>
          <a:prstGeom prst="rect">
            <a:avLst/>
          </a:prstGeom>
          <a:ln>
            <a:solidFill>
              <a:srgbClr val="92D050"/>
            </a:solidFill>
          </a:ln>
        </p:spPr>
      </p:pic>
      <p:pic>
        <p:nvPicPr>
          <p:cNvPr id="7" name="图片 6" descr="Samsung-Google-Android-TV.jpg"/>
          <p:cNvPicPr>
            <a:picLocks noChangeAspect="1"/>
          </p:cNvPicPr>
          <p:nvPr/>
        </p:nvPicPr>
        <p:blipFill>
          <a:blip r:embed="rId4" cstate="screen">
            <a:lum bright="20000"/>
          </a:blip>
          <a:stretch>
            <a:fillRect/>
          </a:stretch>
        </p:blipFill>
        <p:spPr>
          <a:xfrm>
            <a:off x="4932040" y="1412776"/>
            <a:ext cx="2215631" cy="1584176"/>
          </a:xfrm>
          <a:prstGeom prst="rect">
            <a:avLst/>
          </a:prstGeom>
          <a:ln>
            <a:solidFill>
              <a:srgbClr val="92D050"/>
            </a:solidFill>
          </a:ln>
        </p:spPr>
      </p:pic>
      <p:pic>
        <p:nvPicPr>
          <p:cNvPr id="5" name="图片 4" descr="Android-e-book-reader.jpg"/>
          <p:cNvPicPr>
            <a:picLocks noChangeAspect="1"/>
          </p:cNvPicPr>
          <p:nvPr/>
        </p:nvPicPr>
        <p:blipFill>
          <a:blip r:embed="rId5" cstate="screen">
            <a:lum bright="40000"/>
          </a:blip>
          <a:stretch>
            <a:fillRect/>
          </a:stretch>
        </p:blipFill>
        <p:spPr>
          <a:xfrm>
            <a:off x="1187624" y="1844824"/>
            <a:ext cx="1587891" cy="1705372"/>
          </a:xfrm>
          <a:prstGeom prst="rect">
            <a:avLst/>
          </a:prstGeom>
          <a:ln>
            <a:solidFill>
              <a:srgbClr val="92D050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2800" b="1" dirty="0" smtClean="0"/>
              <a:t>以手机为主向其他类型设备扩散</a:t>
            </a:r>
            <a:endParaRPr lang="zh-CN" altLang="en-US" sz="2800" b="1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1619672" y="1772816"/>
          <a:ext cx="5976664" cy="4353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8164145F-2BEF-4CE5-B645-50636DF809F6}" type="slidenum">
              <a:rPr lang="zh-CN" altLang="en-US" smtClean="0"/>
              <a:pPr>
                <a:defRPr/>
              </a:pPr>
              <a:t>17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gray">
          <a:xfrm>
            <a:off x="0" y="3724275"/>
            <a:ext cx="9144000" cy="730250"/>
          </a:xfrm>
          <a:prstGeom prst="rect">
            <a:avLst/>
          </a:prstGeom>
          <a:solidFill>
            <a:srgbClr val="58E511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cs typeface="Arial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800" b="1" dirty="0" smtClean="0"/>
              <a:t>Android</a:t>
            </a:r>
            <a:r>
              <a:rPr lang="zh-CN" altLang="en-US" sz="2800" b="1" dirty="0" smtClean="0"/>
              <a:t>在线软件商店的发展</a:t>
            </a: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2BD4C4F8-4609-4560-AEF4-B3BFCCDABC42}" type="slidenum">
              <a:rPr lang="zh-CN" altLang="en-US" smtClean="0"/>
              <a:pPr>
                <a:defRPr/>
              </a:pPr>
              <a:t>18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  <p:graphicFrame>
        <p:nvGraphicFramePr>
          <p:cNvPr id="5" name="图示 4"/>
          <p:cNvGraphicFramePr/>
          <p:nvPr/>
        </p:nvGraphicFramePr>
        <p:xfrm>
          <a:off x="1524000" y="152524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l"/>
            <a:r>
              <a:rPr lang="zh-CN" altLang="en-US" sz="2800" b="1" dirty="0" smtClean="0"/>
              <a:t>应用软件数量快速增长</a:t>
            </a:r>
            <a:endParaRPr lang="zh-CN" altLang="en-US" sz="2800" b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3FECE5D2-7D3C-4A7E-8B03-4DDABE2F30EA}" type="slidenum">
              <a:rPr lang="zh-CN" altLang="en-US" smtClean="0"/>
              <a:pPr>
                <a:defRPr/>
              </a:pPr>
              <a:t>19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  <p:graphicFrame>
        <p:nvGraphicFramePr>
          <p:cNvPr id="5" name="内容占位符 8"/>
          <p:cNvGraphicFramePr>
            <a:graphicFrameLocks noGrp="1"/>
          </p:cNvGraphicFramePr>
          <p:nvPr>
            <p:ph idx="1"/>
          </p:nvPr>
        </p:nvGraphicFramePr>
        <p:xfrm>
          <a:off x="899592" y="2060848"/>
          <a:ext cx="7427168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763688" y="5733256"/>
            <a:ext cx="574227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 smtClean="0"/>
              <a:t>Android Market</a:t>
            </a:r>
            <a:r>
              <a:rPr lang="zh-CN" altLang="en-US" sz="1050" dirty="0" smtClean="0"/>
              <a:t>数据来源：</a:t>
            </a:r>
            <a:r>
              <a:rPr lang="en-US" altLang="zh-CN" sz="1050" dirty="0" smtClean="0"/>
              <a:t>Android Developers</a:t>
            </a:r>
            <a:r>
              <a:rPr lang="zh-CN" altLang="en-US" sz="1050" dirty="0" smtClean="0"/>
              <a:t>；苹果</a:t>
            </a:r>
            <a:r>
              <a:rPr lang="en-US" altLang="zh-CN" sz="1050" dirty="0" smtClean="0"/>
              <a:t>App store</a:t>
            </a:r>
            <a:r>
              <a:rPr lang="zh-CN" altLang="en-US" sz="1050" dirty="0" smtClean="0"/>
              <a:t>数据来源：</a:t>
            </a:r>
            <a:r>
              <a:rPr lang="en-US" sz="1050" dirty="0" smtClean="0"/>
              <a:t>148Apps</a:t>
            </a:r>
            <a:r>
              <a:rPr lang="zh-CN" altLang="en-US" sz="1050" dirty="0" smtClean="0"/>
              <a:t>、</a:t>
            </a:r>
            <a:r>
              <a:rPr lang="en-US" sz="1050" dirty="0" err="1" smtClean="0"/>
              <a:t>Mobclix</a:t>
            </a:r>
            <a:endParaRPr lang="zh-CN" altLang="en-US" sz="10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gray">
          <a:xfrm>
            <a:off x="0" y="3592066"/>
            <a:ext cx="9144000" cy="730250"/>
          </a:xfrm>
          <a:prstGeom prst="rect">
            <a:avLst/>
          </a:prstGeom>
          <a:solidFill>
            <a:srgbClr val="58E511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cs typeface="Arial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800" b="1" dirty="0" smtClean="0"/>
              <a:t>Android</a:t>
            </a:r>
            <a:r>
              <a:rPr lang="zh-CN" altLang="en-US" sz="2800" b="1" dirty="0" smtClean="0"/>
              <a:t>产品发展现状</a:t>
            </a: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1B1444EA-D597-41D8-AFE2-63862FDC60A7}" type="slidenum">
              <a:rPr lang="zh-CN" altLang="en-US" smtClean="0"/>
              <a:pPr>
                <a:defRPr/>
              </a:pPr>
              <a:t>2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  <p:graphicFrame>
        <p:nvGraphicFramePr>
          <p:cNvPr id="5" name="图示 4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317500"/>
            <a:ext cx="8218488" cy="863600"/>
          </a:xfrm>
        </p:spPr>
        <p:txBody>
          <a:bodyPr/>
          <a:lstStyle/>
          <a:p>
            <a:pPr algn="l"/>
            <a:r>
              <a:rPr lang="en-US" altLang="zh-CN" sz="2800" b="1" dirty="0" smtClean="0"/>
              <a:t>Android market</a:t>
            </a:r>
            <a:r>
              <a:rPr lang="zh-CN" altLang="en-US" sz="2800" b="1" dirty="0" smtClean="0"/>
              <a:t>与第三方软件商店并存</a:t>
            </a: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406650"/>
            <a:ext cx="8229600" cy="3776663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>
          <a:xfrm>
            <a:off x="8243888" y="6394450"/>
            <a:ext cx="900112" cy="476250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47B23086-DBEC-4A3A-9271-285D69B02A81}" type="slidenum">
              <a:rPr lang="zh-CN" altLang="en-US" smtClean="0"/>
              <a:pPr>
                <a:defRPr/>
              </a:pPr>
              <a:t>20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  <p:sp>
        <p:nvSpPr>
          <p:cNvPr id="353" name="Oval 2"/>
          <p:cNvSpPr>
            <a:spLocks noChangeArrowheads="1"/>
          </p:cNvSpPr>
          <p:nvPr/>
        </p:nvSpPr>
        <p:spPr bwMode="gray">
          <a:xfrm>
            <a:off x="2514600" y="2117725"/>
            <a:ext cx="2743200" cy="2743200"/>
          </a:xfrm>
          <a:prstGeom prst="ellipse">
            <a:avLst/>
          </a:prstGeom>
          <a:solidFill>
            <a:schemeClr val="bg1">
              <a:alpha val="80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4" name="Oval 3"/>
          <p:cNvSpPr>
            <a:spLocks noChangeArrowheads="1"/>
          </p:cNvSpPr>
          <p:nvPr/>
        </p:nvSpPr>
        <p:spPr bwMode="gray">
          <a:xfrm>
            <a:off x="3657600" y="2632075"/>
            <a:ext cx="1619250" cy="1619250"/>
          </a:xfrm>
          <a:prstGeom prst="ellipse">
            <a:avLst/>
          </a:prstGeom>
          <a:solidFill>
            <a:srgbClr val="DCDCDC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5" name="Line 4"/>
          <p:cNvSpPr>
            <a:spLocks noChangeShapeType="1"/>
          </p:cNvSpPr>
          <p:nvPr/>
        </p:nvSpPr>
        <p:spPr bwMode="gray">
          <a:xfrm>
            <a:off x="2895600" y="3413125"/>
            <a:ext cx="152400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6" name="Line 5"/>
          <p:cNvSpPr>
            <a:spLocks noChangeShapeType="1"/>
          </p:cNvSpPr>
          <p:nvPr/>
        </p:nvSpPr>
        <p:spPr bwMode="gray">
          <a:xfrm>
            <a:off x="3733800" y="2270125"/>
            <a:ext cx="91440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7" name="Line 6"/>
          <p:cNvSpPr>
            <a:spLocks noChangeShapeType="1"/>
          </p:cNvSpPr>
          <p:nvPr/>
        </p:nvSpPr>
        <p:spPr bwMode="gray">
          <a:xfrm flipH="1">
            <a:off x="3829050" y="3794125"/>
            <a:ext cx="819150" cy="1409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" name="Line 7"/>
          <p:cNvSpPr>
            <a:spLocks noChangeShapeType="1"/>
          </p:cNvSpPr>
          <p:nvPr/>
        </p:nvSpPr>
        <p:spPr bwMode="gray">
          <a:xfrm>
            <a:off x="5029200" y="3717925"/>
            <a:ext cx="228600" cy="152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9" name="Line 8"/>
          <p:cNvSpPr>
            <a:spLocks noChangeShapeType="1"/>
          </p:cNvSpPr>
          <p:nvPr/>
        </p:nvSpPr>
        <p:spPr bwMode="gray">
          <a:xfrm flipV="1">
            <a:off x="5029200" y="2422525"/>
            <a:ext cx="53340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0" name="Oval 9"/>
          <p:cNvSpPr>
            <a:spLocks noChangeArrowheads="1"/>
          </p:cNvSpPr>
          <p:nvPr/>
        </p:nvSpPr>
        <p:spPr bwMode="gray">
          <a:xfrm>
            <a:off x="4295775" y="3022600"/>
            <a:ext cx="895350" cy="895350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61" name="Group 11"/>
          <p:cNvGrpSpPr>
            <a:grpSpLocks/>
          </p:cNvGrpSpPr>
          <p:nvPr/>
        </p:nvGrpSpPr>
        <p:grpSpPr bwMode="auto">
          <a:xfrm>
            <a:off x="2819400" y="1279525"/>
            <a:ext cx="1146175" cy="1374775"/>
            <a:chOff x="2064" y="1008"/>
            <a:chExt cx="722" cy="866"/>
          </a:xfrm>
        </p:grpSpPr>
        <p:sp>
          <p:nvSpPr>
            <p:cNvPr id="362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63" name="Group 13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76" name="Picture 14" descr="circuler_1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377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78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 cstate="screen"/>
              <a:srcRect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379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380" name="Group 18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386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7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8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9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81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82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3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4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5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364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366" name="Group 29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372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3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4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5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67" name="Group 3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68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69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0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1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65" name="Rectangle 39"/>
            <p:cNvSpPr>
              <a:spLocks noChangeArrowheads="1"/>
            </p:cNvSpPr>
            <p:nvPr/>
          </p:nvSpPr>
          <p:spPr bwMode="gray">
            <a:xfrm>
              <a:off x="2139" y="1152"/>
              <a:ext cx="569" cy="4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pPr algn="ctr"/>
              <a:r>
                <a:rPr lang="zh-CN" altLang="en-US" sz="1400" b="1" dirty="0" smtClean="0">
                  <a:solidFill>
                    <a:srgbClr val="000000"/>
                  </a:solidFill>
                </a:rPr>
                <a:t>机锋超市</a:t>
              </a:r>
              <a:endParaRPr lang="en-US" altLang="zh-CN" sz="1400" b="1" dirty="0" smtClean="0">
                <a:solidFill>
                  <a:srgbClr val="000000"/>
                </a:solidFill>
              </a:endParaRPr>
            </a:p>
            <a:p>
              <a:pPr algn="ctr"/>
              <a:r>
                <a:rPr lang="zh-CN" altLang="en-US" sz="1400" b="1" dirty="0" smtClean="0">
                  <a:solidFill>
                    <a:srgbClr val="000000"/>
                  </a:solidFill>
                  <a:latin typeface="Arial" charset="0"/>
                  <a:ea typeface="宋体" charset="-122"/>
                </a:rPr>
                <a:t>安卓市场</a:t>
              </a:r>
              <a:endParaRPr lang="en-US" altLang="zh-CN" sz="1400" b="1" dirty="0" smtClean="0">
                <a:solidFill>
                  <a:srgbClr val="000000"/>
                </a:solidFill>
                <a:latin typeface="Arial" charset="0"/>
                <a:ea typeface="宋体" charset="-122"/>
              </a:endParaRPr>
            </a:p>
            <a:p>
              <a:pPr algn="ctr"/>
              <a:r>
                <a:rPr lang="en-US" altLang="zh-CN" sz="1400" b="1" dirty="0" smtClean="0">
                  <a:solidFill>
                    <a:srgbClr val="000000"/>
                  </a:solidFill>
                </a:rPr>
                <a:t>…</a:t>
              </a:r>
              <a:endParaRPr lang="en-US" altLang="zh-CN" sz="1400" b="1" dirty="0">
                <a:solidFill>
                  <a:srgbClr val="000000"/>
                </a:solidFill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390" name="Group 40"/>
          <p:cNvGrpSpPr>
            <a:grpSpLocks/>
          </p:cNvGrpSpPr>
          <p:nvPr/>
        </p:nvGrpSpPr>
        <p:grpSpPr bwMode="auto">
          <a:xfrm>
            <a:off x="1830388" y="2676525"/>
            <a:ext cx="1146175" cy="1374775"/>
            <a:chOff x="2064" y="1008"/>
            <a:chExt cx="722" cy="866"/>
          </a:xfrm>
        </p:grpSpPr>
        <p:sp>
          <p:nvSpPr>
            <p:cNvPr id="391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92" name="Group 42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405" name="Picture 43" descr="circuler_1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406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407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 cstate="screen"/>
              <a:srcRect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408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409" name="Group 47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415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6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7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8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10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411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2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3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4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393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395" name="Group 58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401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2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6" name="Group 63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97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94" name="Rectangle 68"/>
            <p:cNvSpPr>
              <a:spLocks noChangeArrowheads="1"/>
            </p:cNvSpPr>
            <p:nvPr/>
          </p:nvSpPr>
          <p:spPr bwMode="gray">
            <a:xfrm>
              <a:off x="2092" y="1155"/>
              <a:ext cx="656" cy="4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pPr algn="ctr"/>
              <a:r>
                <a:rPr lang="zh-CN" altLang="en-US" sz="1100" b="1" dirty="0" smtClean="0">
                  <a:solidFill>
                    <a:srgbClr val="000000"/>
                  </a:solidFill>
                  <a:latin typeface="Arial" charset="0"/>
                  <a:ea typeface="宋体" charset="-122"/>
                </a:rPr>
                <a:t>智件园</a:t>
              </a:r>
              <a:endParaRPr lang="en-US" altLang="zh-CN" sz="1100" b="1" dirty="0" smtClean="0">
                <a:solidFill>
                  <a:srgbClr val="000000"/>
                </a:solidFill>
                <a:latin typeface="Arial" charset="0"/>
                <a:ea typeface="宋体" charset="-122"/>
              </a:endParaRPr>
            </a:p>
            <a:p>
              <a:pPr algn="ctr"/>
              <a:r>
                <a:rPr lang="zh-CN" altLang="en-US" sz="1100" b="1" dirty="0" smtClean="0">
                  <a:solidFill>
                    <a:srgbClr val="000000"/>
                  </a:solidFill>
                </a:rPr>
                <a:t>乐</a:t>
              </a:r>
              <a:r>
                <a:rPr lang="en-US" altLang="zh-CN" sz="1100" b="1" dirty="0" smtClean="0">
                  <a:solidFill>
                    <a:srgbClr val="000000"/>
                  </a:solidFill>
                </a:rPr>
                <a:t>Phone</a:t>
              </a:r>
              <a:r>
                <a:rPr lang="zh-CN" altLang="en-US" sz="1100" b="1" dirty="0" smtClean="0">
                  <a:solidFill>
                    <a:srgbClr val="000000"/>
                  </a:solidFill>
                </a:rPr>
                <a:t>应用</a:t>
              </a:r>
              <a:endParaRPr lang="en-US" altLang="zh-CN" sz="1100" b="1" dirty="0" smtClean="0">
                <a:solidFill>
                  <a:srgbClr val="000000"/>
                </a:solidFill>
              </a:endParaRPr>
            </a:p>
            <a:p>
              <a:pPr algn="ctr"/>
              <a:r>
                <a:rPr lang="zh-CN" altLang="en-US" sz="1100" b="1" dirty="0" smtClean="0">
                  <a:solidFill>
                    <a:srgbClr val="000000"/>
                  </a:solidFill>
                </a:rPr>
                <a:t>商店</a:t>
              </a:r>
              <a:endParaRPr lang="en-US" altLang="zh-CN" sz="1100" b="1" dirty="0" smtClean="0">
                <a:solidFill>
                  <a:srgbClr val="000000"/>
                </a:solidFill>
              </a:endParaRPr>
            </a:p>
            <a:p>
              <a:pPr algn="ctr"/>
              <a:r>
                <a:rPr lang="en-US" altLang="zh-CN" sz="1100" b="1" dirty="0" smtClean="0">
                  <a:solidFill>
                    <a:srgbClr val="000000"/>
                  </a:solidFill>
                </a:rPr>
                <a:t>…</a:t>
              </a:r>
              <a:endParaRPr lang="en-US" altLang="zh-CN" sz="1100" b="1" dirty="0">
                <a:solidFill>
                  <a:srgbClr val="000000"/>
                </a:solidFill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419" name="Group 69"/>
          <p:cNvGrpSpPr>
            <a:grpSpLocks/>
          </p:cNvGrpSpPr>
          <p:nvPr/>
        </p:nvGrpSpPr>
        <p:grpSpPr bwMode="auto">
          <a:xfrm>
            <a:off x="2943225" y="5024438"/>
            <a:ext cx="1146175" cy="1374775"/>
            <a:chOff x="2064" y="1008"/>
            <a:chExt cx="722" cy="866"/>
          </a:xfrm>
        </p:grpSpPr>
        <p:sp>
          <p:nvSpPr>
            <p:cNvPr id="420" name="Oval 70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21" name="Group 71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434" name="Picture 72" descr="circuler_1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435" name="Oval 73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436" name="Picture 74" descr="light_shadow1"/>
              <p:cNvPicPr>
                <a:picLocks noChangeAspect="1" noChangeArrowheads="1"/>
              </p:cNvPicPr>
              <p:nvPr/>
            </p:nvPicPr>
            <p:blipFill>
              <a:blip r:embed="rId3" cstate="screen"/>
              <a:srcRect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437" name="Group 75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438" name="Group 76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444" name="AutoShape 7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5" name="AutoShape 7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6" name="AutoShape 7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7" name="AutoShape 8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39" name="Group 81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440" name="AutoShape 8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1" name="AutoShape 8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2" name="AutoShape 8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3" name="AutoShape 8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22" name="Group 86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424" name="Group 87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430" name="AutoShape 8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31" name="AutoShape 8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32" name="AutoShape 9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33" name="AutoShape 9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5" name="Group 92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426" name="AutoShape 9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27" name="AutoShape 9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28" name="AutoShape 9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29" name="AutoShape 9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23" name="Rectangle 97"/>
            <p:cNvSpPr>
              <a:spLocks noChangeArrowheads="1"/>
            </p:cNvSpPr>
            <p:nvPr/>
          </p:nvSpPr>
          <p:spPr bwMode="gray">
            <a:xfrm>
              <a:off x="2117" y="1206"/>
              <a:ext cx="610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pPr algn="ctr"/>
              <a:r>
                <a:rPr lang="zh-CN" altLang="en-US" sz="1400" b="1" dirty="0" smtClean="0">
                  <a:solidFill>
                    <a:srgbClr val="000000"/>
                  </a:solidFill>
                </a:rPr>
                <a:t>天翼空间</a:t>
              </a:r>
              <a:endParaRPr lang="en-US" altLang="zh-CN" sz="1400" b="1" dirty="0" smtClean="0">
                <a:solidFill>
                  <a:srgbClr val="000000"/>
                </a:solidFill>
              </a:endParaRPr>
            </a:p>
            <a:p>
              <a:pPr algn="ctr"/>
              <a:r>
                <a:rPr lang="en-US" altLang="zh-CN" sz="1400" b="1" dirty="0" err="1" smtClean="0">
                  <a:solidFill>
                    <a:srgbClr val="000000"/>
                  </a:solidFill>
                </a:rPr>
                <a:t>Wo</a:t>
              </a:r>
              <a:r>
                <a:rPr lang="en-US" altLang="zh-CN" sz="1400" b="1" dirty="0" smtClean="0">
                  <a:solidFill>
                    <a:srgbClr val="000000"/>
                  </a:solidFill>
                </a:rPr>
                <a:t> Store</a:t>
              </a:r>
              <a:endParaRPr lang="en-US" altLang="zh-CN" sz="1400" b="1" dirty="0">
                <a:solidFill>
                  <a:srgbClr val="000000"/>
                </a:solidFill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448" name="Group 98"/>
          <p:cNvGrpSpPr>
            <a:grpSpLocks/>
          </p:cNvGrpSpPr>
          <p:nvPr/>
        </p:nvGrpSpPr>
        <p:grpSpPr bwMode="auto">
          <a:xfrm>
            <a:off x="5187950" y="3565525"/>
            <a:ext cx="1146175" cy="1374775"/>
            <a:chOff x="2064" y="1008"/>
            <a:chExt cx="722" cy="866"/>
          </a:xfrm>
        </p:grpSpPr>
        <p:sp>
          <p:nvSpPr>
            <p:cNvPr id="449" name="Oval 99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50" name="Group 100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463" name="Picture 101" descr="circuler_1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464" name="Oval 102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465" name="Picture 103" descr="light_shadow1"/>
              <p:cNvPicPr>
                <a:picLocks noChangeAspect="1" noChangeArrowheads="1"/>
              </p:cNvPicPr>
              <p:nvPr/>
            </p:nvPicPr>
            <p:blipFill>
              <a:blip r:embed="rId3" cstate="screen"/>
              <a:srcRect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466" name="Group 104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467" name="Group 105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473" name="AutoShape 106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4" name="AutoShape 107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5" name="AutoShape 108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6" name="AutoShape 109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68" name="Group 110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469" name="AutoShape 111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0" name="AutoShape 112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1" name="AutoShape 113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2" name="AutoShape 114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51" name="Group 115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453" name="Group 116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459" name="AutoShape 11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0" name="AutoShape 11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" name="AutoShape 11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2" name="AutoShape 12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4" name="Group 121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455" name="AutoShape 12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6" name="AutoShape 12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7" name="AutoShape 12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8" name="AutoShape 12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52" name="Rectangle 126"/>
            <p:cNvSpPr>
              <a:spLocks noChangeArrowheads="1"/>
            </p:cNvSpPr>
            <p:nvPr/>
          </p:nvSpPr>
          <p:spPr bwMode="gray">
            <a:xfrm>
              <a:off x="2130" y="1185"/>
              <a:ext cx="611" cy="3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pPr algn="ctr"/>
              <a:r>
                <a:rPr lang="en-US" altLang="zh-CN" sz="1600" b="1" dirty="0" smtClean="0">
                  <a:solidFill>
                    <a:srgbClr val="000000"/>
                  </a:solidFill>
                  <a:latin typeface="Arial" charset="0"/>
                  <a:ea typeface="宋体" charset="-122"/>
                </a:rPr>
                <a:t>Android</a:t>
              </a:r>
            </a:p>
            <a:p>
              <a:pPr algn="ctr"/>
              <a:r>
                <a:rPr lang="en-US" altLang="zh-CN" sz="1600" b="1" dirty="0" smtClean="0">
                  <a:solidFill>
                    <a:srgbClr val="000000"/>
                  </a:solidFill>
                </a:rPr>
                <a:t>Market</a:t>
              </a:r>
              <a:endParaRPr lang="en-US" altLang="zh-CN" sz="1600" b="1" dirty="0">
                <a:solidFill>
                  <a:srgbClr val="000000"/>
                </a:solidFill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477" name="Group 127"/>
          <p:cNvGrpSpPr>
            <a:grpSpLocks/>
          </p:cNvGrpSpPr>
          <p:nvPr/>
        </p:nvGrpSpPr>
        <p:grpSpPr bwMode="auto">
          <a:xfrm>
            <a:off x="5181600" y="1403350"/>
            <a:ext cx="1146175" cy="1374775"/>
            <a:chOff x="2064" y="1008"/>
            <a:chExt cx="722" cy="866"/>
          </a:xfrm>
        </p:grpSpPr>
        <p:sp>
          <p:nvSpPr>
            <p:cNvPr id="478" name="Oval 128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79" name="Group 129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492" name="Picture 130" descr="circuler_1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</p:spPr>
          </p:pic>
          <p:sp>
            <p:nvSpPr>
              <p:cNvPr id="493" name="Oval 131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folHlink">
                  <a:alpha val="5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494" name="Picture 132" descr="light_shadow1"/>
              <p:cNvPicPr>
                <a:picLocks noChangeAspect="1" noChangeArrowheads="1"/>
              </p:cNvPicPr>
              <p:nvPr/>
            </p:nvPicPr>
            <p:blipFill>
              <a:blip r:embed="rId3" cstate="screen"/>
              <a:srcRect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</p:spPr>
          </p:pic>
          <p:grpSp>
            <p:nvGrpSpPr>
              <p:cNvPr id="495" name="Group 133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496" name="Group 134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502" name="AutoShape 135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3" name="AutoShape 136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4" name="AutoShape 137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5" name="AutoShape 138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97" name="Group 139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498" name="AutoShape 140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9" name="AutoShape 141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0" name="AutoShape 142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1" name="AutoShape 143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80" name="Group 144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482" name="Group 145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488" name="AutoShape 14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9" name="AutoShape 14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0" name="AutoShape 14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1" name="AutoShape 14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3" name="Group 150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484" name="AutoShape 15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5" name="AutoShape 15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6" name="AutoShape 15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7" name="AutoShape 15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81" name="Rectangle 155"/>
            <p:cNvSpPr>
              <a:spLocks noChangeArrowheads="1"/>
            </p:cNvSpPr>
            <p:nvPr/>
          </p:nvSpPr>
          <p:spPr bwMode="gray">
            <a:xfrm>
              <a:off x="2164" y="1141"/>
              <a:ext cx="507" cy="52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  <a:flatTx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000000"/>
                  </a:solidFill>
                  <a:latin typeface="Arial" charset="0"/>
                  <a:ea typeface="宋体" charset="-122"/>
                </a:rPr>
                <a:t>当乐网</a:t>
              </a:r>
              <a:endParaRPr lang="en-US" altLang="zh-CN" sz="1600" b="1" dirty="0" smtClean="0">
                <a:solidFill>
                  <a:srgbClr val="000000"/>
                </a:solidFill>
                <a:latin typeface="Arial" charset="0"/>
                <a:ea typeface="宋体" charset="-122"/>
              </a:endParaRPr>
            </a:p>
            <a:p>
              <a:pPr algn="ctr"/>
              <a:r>
                <a:rPr lang="zh-CN" altLang="en-US" sz="1600" b="1" dirty="0" smtClean="0">
                  <a:solidFill>
                    <a:srgbClr val="000000"/>
                  </a:solidFill>
                </a:rPr>
                <a:t>应用汇</a:t>
              </a:r>
              <a:endParaRPr lang="en-US" altLang="zh-CN" sz="1600" b="1" dirty="0" smtClean="0">
                <a:solidFill>
                  <a:srgbClr val="000000"/>
                </a:solidFill>
              </a:endParaRPr>
            </a:p>
            <a:p>
              <a:pPr algn="ctr"/>
              <a:r>
                <a:rPr lang="en-US" altLang="zh-CN" sz="1600" b="1" dirty="0" smtClean="0">
                  <a:solidFill>
                    <a:srgbClr val="000000"/>
                  </a:solidFill>
                  <a:latin typeface="Arial" charset="0"/>
                  <a:ea typeface="宋体" charset="-122"/>
                </a:rPr>
                <a:t>…</a:t>
              </a:r>
              <a:endParaRPr lang="en-US" altLang="zh-CN" sz="1600" b="1" dirty="0">
                <a:solidFill>
                  <a:srgbClr val="000000"/>
                </a:solidFill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506" name="Group 156"/>
          <p:cNvGrpSpPr>
            <a:grpSpLocks/>
          </p:cNvGrpSpPr>
          <p:nvPr/>
        </p:nvGrpSpPr>
        <p:grpSpPr bwMode="auto">
          <a:xfrm flipH="1">
            <a:off x="4483100" y="3197225"/>
            <a:ext cx="673100" cy="647700"/>
            <a:chOff x="1944" y="1111"/>
            <a:chExt cx="204" cy="196"/>
          </a:xfrm>
        </p:grpSpPr>
        <p:pic>
          <p:nvPicPr>
            <p:cNvPr id="507" name="Picture 157" descr="circuler_1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</p:spPr>
        </p:pic>
        <p:sp>
          <p:nvSpPr>
            <p:cNvPr id="508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400" dirty="0" smtClean="0"/>
                <a:t>用户</a:t>
              </a:r>
              <a:endParaRPr lang="zh-CN" altLang="en-US" sz="1400" dirty="0"/>
            </a:p>
          </p:txBody>
        </p:sp>
        <p:grpSp>
          <p:nvGrpSpPr>
            <p:cNvPr id="509" name="Group 159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512" name="Group 160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518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9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0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1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13" name="Group 165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514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5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6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7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10" name="Arc 170"/>
            <p:cNvSpPr>
              <a:spLocks/>
            </p:cNvSpPr>
            <p:nvPr/>
          </p:nvSpPr>
          <p:spPr bwMode="gray">
            <a:xfrm rot="25447716">
              <a:off x="1948" y="1107"/>
              <a:ext cx="196" cy="20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603 w 43200"/>
                <a:gd name="T1" fmla="*/ 33545 h 43155"/>
                <a:gd name="T2" fmla="*/ 22996 w 43200"/>
                <a:gd name="T3" fmla="*/ 43155 h 43155"/>
                <a:gd name="T4" fmla="*/ 21600 w 43200"/>
                <a:gd name="T5" fmla="*/ 21600 h 43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511" name="Picture 171" descr="light_shadow1"/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</p:spPr>
        </p:pic>
      </p:grpSp>
      <p:sp>
        <p:nvSpPr>
          <p:cNvPr id="522" name="AutoShape 172"/>
          <p:cNvSpPr>
            <a:spLocks/>
          </p:cNvSpPr>
          <p:nvPr/>
        </p:nvSpPr>
        <p:spPr bwMode="auto">
          <a:xfrm>
            <a:off x="7238752" y="1674813"/>
            <a:ext cx="1509712" cy="366712"/>
          </a:xfrm>
          <a:prstGeom prst="accentCallout2">
            <a:avLst>
              <a:gd name="adj1" fmla="val 31167"/>
              <a:gd name="adj2" fmla="val -5046"/>
              <a:gd name="adj3" fmla="val 31167"/>
              <a:gd name="adj4" fmla="val -38907"/>
              <a:gd name="adj5" fmla="val 99565"/>
              <a:gd name="adj6" fmla="val -73185"/>
            </a:avLst>
          </a:prstGeom>
          <a:noFill/>
          <a:ln w="9525">
            <a:solidFill>
              <a:schemeClr val="fol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eaLnBrk="0" hangingPunct="0"/>
            <a:r>
              <a:rPr lang="zh-CN" altLang="en-US" sz="1400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软件下载网站</a:t>
            </a:r>
            <a:endParaRPr lang="en-US" altLang="zh-CN" sz="1400" dirty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523" name="AutoShape 173"/>
          <p:cNvSpPr>
            <a:spLocks/>
          </p:cNvSpPr>
          <p:nvPr/>
        </p:nvSpPr>
        <p:spPr bwMode="auto">
          <a:xfrm>
            <a:off x="7016304" y="3558158"/>
            <a:ext cx="1372120" cy="392112"/>
          </a:xfrm>
          <a:prstGeom prst="accentCallout2">
            <a:avLst>
              <a:gd name="adj1" fmla="val 29148"/>
              <a:gd name="adj2" fmla="val -5046"/>
              <a:gd name="adj3" fmla="val 29148"/>
              <a:gd name="adj4" fmla="val -5046"/>
              <a:gd name="adj5" fmla="val 112551"/>
              <a:gd name="adj6" fmla="val -59833"/>
            </a:avLst>
          </a:prstGeom>
          <a:noFill/>
          <a:ln w="9525">
            <a:solidFill>
              <a:srgbClr val="92D050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eaLnBrk="0" hangingPunct="0"/>
            <a:r>
              <a:rPr lang="zh-CN" altLang="en-US" sz="1400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谷歌官方在线软件商店</a:t>
            </a:r>
            <a:endParaRPr lang="en-US" altLang="zh-CN" sz="1400" dirty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524" name="AutoShape 174"/>
          <p:cNvSpPr>
            <a:spLocks/>
          </p:cNvSpPr>
          <p:nvPr/>
        </p:nvSpPr>
        <p:spPr bwMode="auto">
          <a:xfrm>
            <a:off x="1259632" y="1539007"/>
            <a:ext cx="1320626" cy="434975"/>
          </a:xfrm>
          <a:prstGeom prst="accentCallout2">
            <a:avLst>
              <a:gd name="adj1" fmla="val 43796"/>
              <a:gd name="adj2" fmla="val 104782"/>
              <a:gd name="adj3" fmla="val 43796"/>
              <a:gd name="adj4" fmla="val 114843"/>
              <a:gd name="adj5" fmla="val 94162"/>
              <a:gd name="adj6" fmla="val 126442"/>
            </a:avLst>
          </a:prstGeom>
          <a:noFill/>
          <a:ln w="9525">
            <a:solidFill>
              <a:schemeClr val="hlink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algn="r" eaLnBrk="0" hangingPunct="0"/>
            <a:r>
              <a:rPr lang="zh-CN" altLang="en-US" sz="1400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第三方</a:t>
            </a:r>
            <a:r>
              <a:rPr lang="en-US" altLang="zh-CN" sz="1400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Android</a:t>
            </a:r>
            <a:r>
              <a:rPr lang="zh-CN" altLang="en-US" sz="1400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论坛</a:t>
            </a:r>
            <a:endParaRPr lang="en-US" altLang="zh-CN" sz="1400" dirty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525" name="AutoShape 175"/>
          <p:cNvSpPr>
            <a:spLocks/>
          </p:cNvSpPr>
          <p:nvPr/>
        </p:nvSpPr>
        <p:spPr bwMode="auto">
          <a:xfrm>
            <a:off x="755576" y="3783013"/>
            <a:ext cx="1073224" cy="434975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8926"/>
              <a:gd name="adj5" fmla="val -35769"/>
              <a:gd name="adj6" fmla="val 134463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algn="r" eaLnBrk="0" hangingPunct="0"/>
            <a:r>
              <a:rPr lang="zh-CN" altLang="en-US" sz="1400" dirty="0" smtClean="0">
                <a:solidFill>
                  <a:srgbClr val="000000"/>
                </a:solidFill>
              </a:rPr>
              <a:t>手机厂商在</a:t>
            </a:r>
            <a:endParaRPr lang="en-US" altLang="zh-CN" sz="1400" dirty="0" smtClean="0">
              <a:solidFill>
                <a:srgbClr val="000000"/>
              </a:solidFill>
            </a:endParaRPr>
          </a:p>
          <a:p>
            <a:pPr algn="r" eaLnBrk="0" hangingPunct="0"/>
            <a:r>
              <a:rPr lang="zh-CN" altLang="en-US" sz="1400" dirty="0" smtClean="0">
                <a:solidFill>
                  <a:srgbClr val="000000"/>
                </a:solidFill>
              </a:rPr>
              <a:t>线软件商店</a:t>
            </a:r>
            <a:endParaRPr lang="en-US" altLang="zh-CN" sz="1400" dirty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526" name="AutoShape 176"/>
          <p:cNvSpPr>
            <a:spLocks/>
          </p:cNvSpPr>
          <p:nvPr/>
        </p:nvSpPr>
        <p:spPr bwMode="auto">
          <a:xfrm>
            <a:off x="906041" y="5089525"/>
            <a:ext cx="1217687" cy="392113"/>
          </a:xfrm>
          <a:prstGeom prst="accentCallout2">
            <a:avLst>
              <a:gd name="adj1" fmla="val 29148"/>
              <a:gd name="adj2" fmla="val 105046"/>
              <a:gd name="adj3" fmla="val 29148"/>
              <a:gd name="adj4" fmla="val 105046"/>
              <a:gd name="adj5" fmla="val 153440"/>
              <a:gd name="adj6" fmla="val 175500"/>
            </a:avLst>
          </a:prstGeom>
          <a:noFill/>
          <a:ln w="9525">
            <a:solidFill>
              <a:schemeClr val="accent1"/>
            </a:solidFill>
            <a:miter lim="800000"/>
            <a:headEnd/>
            <a:tailEnd type="diamond" w="med" len="med"/>
          </a:ln>
          <a:effectLst/>
        </p:spPr>
        <p:txBody>
          <a:bodyPr anchor="ctr"/>
          <a:lstStyle/>
          <a:p>
            <a:pPr eaLnBrk="0" hangingPunct="0"/>
            <a:r>
              <a:rPr lang="zh-CN" altLang="en-US" sz="1400" dirty="0" smtClean="0">
                <a:solidFill>
                  <a:srgbClr val="000000"/>
                </a:solidFill>
              </a:rPr>
              <a:t>运营商在线软件商店</a:t>
            </a:r>
            <a:endParaRPr lang="en-US" altLang="zh-CN" sz="1400" dirty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527" name="Rectangle 177"/>
          <p:cNvSpPr>
            <a:spLocks noChangeArrowheads="1"/>
          </p:cNvSpPr>
          <p:nvPr/>
        </p:nvSpPr>
        <p:spPr bwMode="auto">
          <a:xfrm>
            <a:off x="4900613" y="5165725"/>
            <a:ext cx="3335337" cy="830997"/>
          </a:xfrm>
          <a:prstGeom prst="rect">
            <a:avLst/>
          </a:prstGeom>
          <a:noFill/>
          <a:ln w="9525" algn="ctr">
            <a:solidFill>
              <a:srgbClr val="92D05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altLang="zh-CN" sz="1600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Android</a:t>
            </a:r>
            <a:r>
              <a:rPr lang="zh-CN" altLang="en-US" sz="1600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用户无需像</a:t>
            </a:r>
            <a:r>
              <a:rPr lang="en-US" altLang="zh-CN" sz="1600" dirty="0" err="1" smtClean="0">
                <a:solidFill>
                  <a:srgbClr val="000000"/>
                </a:solidFill>
                <a:latin typeface="Arial" charset="0"/>
                <a:ea typeface="宋体" charset="-122"/>
              </a:rPr>
              <a:t>iOS</a:t>
            </a:r>
            <a:r>
              <a:rPr lang="zh-CN" altLang="en-US" sz="1600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用户经过“越狱”，就可以随意通过第三方在线软件商店下载安装应用。</a:t>
            </a:r>
            <a:endParaRPr lang="en-US" altLang="zh-CN" sz="1600" dirty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528" name="Rectangle 178"/>
          <p:cNvSpPr>
            <a:spLocks noChangeArrowheads="1"/>
          </p:cNvSpPr>
          <p:nvPr/>
        </p:nvSpPr>
        <p:spPr bwMode="gray">
          <a:xfrm>
            <a:off x="4654550" y="5381625"/>
            <a:ext cx="42863" cy="355600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2800" b="1" dirty="0" smtClean="0"/>
              <a:t>收费模式存在区域差异</a:t>
            </a:r>
            <a:endParaRPr lang="zh-CN" altLang="en-US" sz="2800" b="1" dirty="0"/>
          </a:p>
        </p:txBody>
      </p:sp>
      <p:pic>
        <p:nvPicPr>
          <p:cNvPr id="5" name="内容占位符 4" descr="android market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6" y="1916832"/>
            <a:ext cx="4708567" cy="3776663"/>
          </a:xfrm>
          <a:ln>
            <a:solidFill>
              <a:srgbClr val="92D050"/>
            </a:solidFill>
          </a:ln>
        </p:spPr>
      </p:pic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5EE8243B-AEAC-41B4-914C-0912D5265E8A}" type="slidenum">
              <a:rPr lang="zh-CN" altLang="en-US" smtClean="0"/>
              <a:pPr>
                <a:defRPr/>
              </a:pPr>
              <a:t>21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761742" y="1628800"/>
            <a:ext cx="27382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2010.06</a:t>
            </a:r>
            <a:r>
              <a:rPr lang="zh-CN" altLang="en-US" sz="1200" dirty="0" smtClean="0"/>
              <a:t>谷歌市场支持国家和地区情况</a:t>
            </a:r>
            <a:endParaRPr lang="zh-CN" altLang="en-US" sz="1200" dirty="0"/>
          </a:p>
        </p:txBody>
      </p:sp>
      <p:sp>
        <p:nvSpPr>
          <p:cNvPr id="8" name="圆角矩形 7"/>
          <p:cNvSpPr/>
          <p:nvPr/>
        </p:nvSpPr>
        <p:spPr>
          <a:xfrm>
            <a:off x="6372200" y="2132856"/>
            <a:ext cx="2304256" cy="2952328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chemeClr val="tx1"/>
                </a:solidFill>
              </a:rPr>
              <a:t>2010</a:t>
            </a:r>
            <a:r>
              <a:rPr lang="zh-CN" altLang="en-US" sz="1200" dirty="0" smtClean="0">
                <a:solidFill>
                  <a:schemeClr val="tx1"/>
                </a:solidFill>
              </a:rPr>
              <a:t>年</a:t>
            </a:r>
            <a:r>
              <a:rPr lang="en-US" altLang="zh-CN" sz="1200" dirty="0" smtClean="0">
                <a:solidFill>
                  <a:schemeClr val="tx1"/>
                </a:solidFill>
              </a:rPr>
              <a:t>9</a:t>
            </a:r>
            <a:r>
              <a:rPr lang="zh-CN" altLang="en-US" sz="1200" dirty="0" smtClean="0">
                <a:solidFill>
                  <a:schemeClr val="tx1"/>
                </a:solidFill>
              </a:rPr>
              <a:t>月，谷歌开始陆续增加</a:t>
            </a:r>
            <a:r>
              <a:rPr lang="en-US" altLang="zh-CN" sz="1200" dirty="0" smtClean="0">
                <a:solidFill>
                  <a:schemeClr val="tx1"/>
                </a:solidFill>
              </a:rPr>
              <a:t>Market</a:t>
            </a:r>
            <a:r>
              <a:rPr lang="zh-CN" altLang="en-US" sz="1200" dirty="0" smtClean="0">
                <a:solidFill>
                  <a:schemeClr val="tx1"/>
                </a:solidFill>
              </a:rPr>
              <a:t>支持的国家和地区数量，到</a:t>
            </a:r>
            <a:r>
              <a:rPr lang="en-US" altLang="zh-CN" sz="1200" dirty="0" smtClean="0">
                <a:solidFill>
                  <a:schemeClr val="tx1"/>
                </a:solidFill>
              </a:rPr>
              <a:t>2010</a:t>
            </a:r>
            <a:r>
              <a:rPr lang="zh-CN" altLang="en-US" sz="1200" dirty="0" smtClean="0">
                <a:solidFill>
                  <a:schemeClr val="tx1"/>
                </a:solidFill>
              </a:rPr>
              <a:t>年</a:t>
            </a:r>
            <a:r>
              <a:rPr lang="en-US" altLang="zh-CN" sz="1200" dirty="0" smtClean="0">
                <a:solidFill>
                  <a:schemeClr val="tx1"/>
                </a:solidFill>
              </a:rPr>
              <a:t>12</a:t>
            </a:r>
            <a:r>
              <a:rPr lang="zh-CN" altLang="en-US" sz="1200" dirty="0" smtClean="0">
                <a:solidFill>
                  <a:schemeClr val="tx1"/>
                </a:solidFill>
              </a:rPr>
              <a:t>月，已有</a:t>
            </a:r>
            <a:r>
              <a:rPr lang="en-US" altLang="zh-CN" sz="1200" dirty="0" smtClean="0">
                <a:solidFill>
                  <a:schemeClr val="tx1"/>
                </a:solidFill>
              </a:rPr>
              <a:t>44</a:t>
            </a:r>
            <a:r>
              <a:rPr lang="zh-CN" altLang="en-US" sz="1200" dirty="0" smtClean="0">
                <a:solidFill>
                  <a:schemeClr val="tx1"/>
                </a:solidFill>
              </a:rPr>
              <a:t>个国家的用户可在</a:t>
            </a:r>
            <a:r>
              <a:rPr lang="en-US" altLang="zh-CN" sz="1200" dirty="0" smtClean="0">
                <a:solidFill>
                  <a:schemeClr val="tx1"/>
                </a:solidFill>
              </a:rPr>
              <a:t>Market</a:t>
            </a:r>
            <a:r>
              <a:rPr lang="zh-CN" altLang="en-US" sz="1200" dirty="0" smtClean="0">
                <a:solidFill>
                  <a:schemeClr val="tx1"/>
                </a:solidFill>
              </a:rPr>
              <a:t>下载免费应用，</a:t>
            </a:r>
            <a:r>
              <a:rPr lang="en-US" altLang="zh-CN" sz="1200" dirty="0" smtClean="0">
                <a:solidFill>
                  <a:schemeClr val="tx1"/>
                </a:solidFill>
              </a:rPr>
              <a:t>32</a:t>
            </a:r>
            <a:r>
              <a:rPr lang="zh-CN" altLang="en-US" sz="1200" dirty="0" smtClean="0">
                <a:solidFill>
                  <a:schemeClr val="tx1"/>
                </a:solidFill>
              </a:rPr>
              <a:t>个国家和地区支持购买和销售收费应用。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2800" b="1" dirty="0" smtClean="0"/>
              <a:t>缺乏类似</a:t>
            </a:r>
            <a:r>
              <a:rPr lang="en-US" altLang="zh-CN" sz="2800" b="1" dirty="0" smtClean="0"/>
              <a:t>iTunes</a:t>
            </a:r>
            <a:r>
              <a:rPr lang="zh-CN" altLang="en-US" sz="2800" b="1" dirty="0" smtClean="0"/>
              <a:t>的官方</a:t>
            </a:r>
            <a:r>
              <a:rPr lang="en-US" altLang="zh-CN" sz="2800" b="1" dirty="0" smtClean="0"/>
              <a:t>PC</a:t>
            </a:r>
            <a:r>
              <a:rPr lang="zh-CN" altLang="en-US" sz="2800" b="1" dirty="0" smtClean="0"/>
              <a:t>客户端</a:t>
            </a:r>
            <a:endParaRPr lang="zh-CN" altLang="en-US" sz="2800" b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F78B8F9F-64ED-43EC-8B60-789D4A2AF7CC}" type="slidenum">
              <a:rPr lang="zh-CN" altLang="en-US" smtClean="0"/>
              <a:pPr>
                <a:defRPr/>
              </a:pPr>
              <a:t>22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5652120" y="2564904"/>
          <a:ext cx="3491880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948264" y="5013176"/>
            <a:ext cx="10406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/>
              <a:t>来源：</a:t>
            </a:r>
            <a:r>
              <a:rPr lang="en-US" altLang="zh-CN" sz="1050" dirty="0" smtClean="0"/>
              <a:t>Nielsen</a:t>
            </a:r>
            <a:endParaRPr lang="zh-CN" altLang="en-US" sz="1050" dirty="0"/>
          </a:p>
        </p:txBody>
      </p:sp>
      <p:sp>
        <p:nvSpPr>
          <p:cNvPr id="7" name="Freeform 4"/>
          <p:cNvSpPr>
            <a:spLocks/>
          </p:cNvSpPr>
          <p:nvPr/>
        </p:nvSpPr>
        <p:spPr bwMode="gray">
          <a:xfrm>
            <a:off x="1682155" y="3582541"/>
            <a:ext cx="1029969" cy="73184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2" y="202"/>
              </a:cxn>
              <a:cxn ang="0">
                <a:pos x="577" y="202"/>
              </a:cxn>
              <a:cxn ang="0">
                <a:pos x="637" y="249"/>
              </a:cxn>
              <a:cxn ang="0">
                <a:pos x="639" y="402"/>
              </a:cxn>
              <a:cxn ang="0">
                <a:pos x="598" y="400"/>
              </a:cxn>
              <a:cxn ang="0">
                <a:pos x="669" y="532"/>
              </a:cxn>
              <a:cxn ang="0">
                <a:pos x="735" y="402"/>
              </a:cxn>
              <a:cxn ang="0">
                <a:pos x="696" y="402"/>
              </a:cxn>
              <a:cxn ang="0">
                <a:pos x="694" y="226"/>
              </a:cxn>
              <a:cxn ang="0">
                <a:pos x="616" y="150"/>
              </a:cxn>
              <a:cxn ang="0">
                <a:pos x="335" y="149"/>
              </a:cxn>
              <a:cxn ang="0">
                <a:pos x="69" y="0"/>
              </a:cxn>
              <a:cxn ang="0">
                <a:pos x="0" y="0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bg2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Freeform 5"/>
          <p:cNvSpPr>
            <a:spLocks/>
          </p:cNvSpPr>
          <p:nvPr/>
        </p:nvSpPr>
        <p:spPr bwMode="gray">
          <a:xfrm>
            <a:off x="2987824" y="3501008"/>
            <a:ext cx="198765" cy="830605"/>
          </a:xfrm>
          <a:custGeom>
            <a:avLst/>
            <a:gdLst/>
            <a:ahLst/>
            <a:cxnLst>
              <a:cxn ang="0">
                <a:pos x="37" y="1"/>
              </a:cxn>
              <a:cxn ang="0">
                <a:pos x="45" y="472"/>
              </a:cxn>
              <a:cxn ang="0">
                <a:pos x="0" y="474"/>
              </a:cxn>
              <a:cxn ang="0">
                <a:pos x="72" y="604"/>
              </a:cxn>
              <a:cxn ang="0">
                <a:pos x="142" y="474"/>
              </a:cxn>
              <a:cxn ang="0">
                <a:pos x="100" y="474"/>
              </a:cxn>
              <a:cxn ang="0">
                <a:pos x="99" y="0"/>
              </a:cxn>
              <a:cxn ang="0">
                <a:pos x="37" y="1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bg2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Freeform 6"/>
          <p:cNvSpPr>
            <a:spLocks/>
          </p:cNvSpPr>
          <p:nvPr/>
        </p:nvSpPr>
        <p:spPr bwMode="gray">
          <a:xfrm flipH="1">
            <a:off x="3453780" y="3582541"/>
            <a:ext cx="1029968" cy="73184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2" y="202"/>
              </a:cxn>
              <a:cxn ang="0">
                <a:pos x="577" y="202"/>
              </a:cxn>
              <a:cxn ang="0">
                <a:pos x="637" y="249"/>
              </a:cxn>
              <a:cxn ang="0">
                <a:pos x="639" y="402"/>
              </a:cxn>
              <a:cxn ang="0">
                <a:pos x="598" y="400"/>
              </a:cxn>
              <a:cxn ang="0">
                <a:pos x="669" y="532"/>
              </a:cxn>
              <a:cxn ang="0">
                <a:pos x="735" y="402"/>
              </a:cxn>
              <a:cxn ang="0">
                <a:pos x="696" y="402"/>
              </a:cxn>
              <a:cxn ang="0">
                <a:pos x="694" y="226"/>
              </a:cxn>
              <a:cxn ang="0">
                <a:pos x="616" y="150"/>
              </a:cxn>
              <a:cxn ang="0">
                <a:pos x="335" y="149"/>
              </a:cxn>
              <a:cxn ang="0">
                <a:pos x="69" y="0"/>
              </a:cxn>
              <a:cxn ang="0">
                <a:pos x="0" y="0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bg2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0" name="Group 7"/>
          <p:cNvGrpSpPr>
            <a:grpSpLocks/>
          </p:cNvGrpSpPr>
          <p:nvPr/>
        </p:nvGrpSpPr>
        <p:grpSpPr bwMode="auto">
          <a:xfrm>
            <a:off x="1187624" y="2598812"/>
            <a:ext cx="738273" cy="864096"/>
            <a:chOff x="4320" y="1152"/>
            <a:chExt cx="414" cy="402"/>
          </a:xfrm>
          <a:solidFill>
            <a:srgbClr val="92D05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1" name="AutoShape 8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noFill/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1229023" y="2748761"/>
            <a:ext cx="640581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  <a:flatTx/>
          </a:bodyPr>
          <a:lstStyle/>
          <a:p>
            <a:pPr algn="ctr"/>
            <a:r>
              <a:rPr lang="zh-CN" altLang="en-US" sz="1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宋体" charset="-122"/>
              </a:rPr>
              <a:t>豌豆荚手机精灵</a:t>
            </a:r>
            <a:endParaRPr lang="en-US" altLang="zh-CN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宋体" charset="-122"/>
            </a:endParaRPr>
          </a:p>
        </p:txBody>
      </p:sp>
      <p:grpSp>
        <p:nvGrpSpPr>
          <p:cNvPr id="14" name="Group 11"/>
          <p:cNvGrpSpPr>
            <a:grpSpLocks/>
          </p:cNvGrpSpPr>
          <p:nvPr/>
        </p:nvGrpSpPr>
        <p:grpSpPr bwMode="auto">
          <a:xfrm>
            <a:off x="2677270" y="2564904"/>
            <a:ext cx="738273" cy="936104"/>
            <a:chOff x="4320" y="1152"/>
            <a:chExt cx="414" cy="402"/>
          </a:xfrm>
          <a:solidFill>
            <a:schemeClr val="bg1">
              <a:lumMod val="50000"/>
            </a:schemeClr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5" name="AutoShape 12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noFill/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Group 14"/>
          <p:cNvGrpSpPr>
            <a:grpSpLocks/>
          </p:cNvGrpSpPr>
          <p:nvPr/>
        </p:nvGrpSpPr>
        <p:grpSpPr bwMode="auto">
          <a:xfrm>
            <a:off x="4139952" y="2564904"/>
            <a:ext cx="738273" cy="936104"/>
            <a:chOff x="4320" y="1152"/>
            <a:chExt cx="414" cy="402"/>
          </a:xfrm>
          <a:solidFill>
            <a:srgbClr val="FFC0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8" name="AutoShape 15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pFill/>
            <a:ln w="25400">
              <a:noFill/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Rectangle 17"/>
          <p:cNvSpPr>
            <a:spLocks noChangeArrowheads="1"/>
          </p:cNvSpPr>
          <p:nvPr/>
        </p:nvSpPr>
        <p:spPr bwMode="gray">
          <a:xfrm>
            <a:off x="2689835" y="2842369"/>
            <a:ext cx="69193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  <a:flatTx/>
          </a:bodyPr>
          <a:lstStyle/>
          <a:p>
            <a:pPr algn="ctr"/>
            <a:r>
              <a:rPr lang="en-US" altLang="zh-CN" sz="1200" b="1" dirty="0" smtClean="0">
                <a:solidFill>
                  <a:srgbClr val="FFFFFF"/>
                </a:solidFill>
                <a:latin typeface="Arial" charset="0"/>
                <a:ea typeface="宋体" charset="-122"/>
              </a:rPr>
              <a:t>91</a:t>
            </a:r>
            <a:r>
              <a:rPr lang="zh-CN" altLang="en-US" sz="1200" b="1" dirty="0" smtClean="0">
                <a:solidFill>
                  <a:srgbClr val="FFFFFF"/>
                </a:solidFill>
                <a:latin typeface="Arial" charset="0"/>
                <a:ea typeface="宋体" charset="-122"/>
              </a:rPr>
              <a:t>手机助手</a:t>
            </a:r>
            <a:endParaRPr lang="en-US" altLang="zh-CN" sz="1200" b="1" dirty="0">
              <a:solidFill>
                <a:srgbClr val="FFFFFF"/>
              </a:solidFill>
              <a:latin typeface="Arial" charset="0"/>
              <a:ea typeface="宋体" charset="-122"/>
            </a:endParaRPr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gray">
          <a:xfrm>
            <a:off x="4178052" y="2823319"/>
            <a:ext cx="6775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  <a:flatTx/>
          </a:bodyPr>
          <a:lstStyle/>
          <a:p>
            <a:pPr algn="ctr"/>
            <a:r>
              <a:rPr lang="zh-CN" altLang="en-US" sz="1200" b="1" dirty="0" smtClean="0">
                <a:latin typeface="Arial" charset="0"/>
                <a:ea typeface="宋体" charset="-122"/>
              </a:rPr>
              <a:t>魔乐手机管家</a:t>
            </a:r>
            <a:endParaRPr lang="en-US" altLang="zh-CN" sz="1200" b="1" dirty="0">
              <a:latin typeface="Arial" charset="0"/>
              <a:ea typeface="宋体" charset="-122"/>
            </a:endParaRPr>
          </a:p>
        </p:txBody>
      </p:sp>
      <p:grpSp>
        <p:nvGrpSpPr>
          <p:cNvPr id="22" name="Group 24"/>
          <p:cNvGrpSpPr>
            <a:grpSpLocks/>
          </p:cNvGrpSpPr>
          <p:nvPr/>
        </p:nvGrpSpPr>
        <p:grpSpPr bwMode="auto">
          <a:xfrm>
            <a:off x="1115616" y="4581128"/>
            <a:ext cx="3805807" cy="1029816"/>
            <a:chOff x="528" y="2736"/>
            <a:chExt cx="4423" cy="122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AutoShape 2"/>
            <p:cNvSpPr>
              <a:spLocks noChangeArrowheads="1"/>
            </p:cNvSpPr>
            <p:nvPr/>
          </p:nvSpPr>
          <p:spPr bwMode="ltGray">
            <a:xfrm>
              <a:off x="1456" y="2934"/>
              <a:ext cx="3495" cy="7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42353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57150" algn="ctr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Rectangle 19"/>
            <p:cNvSpPr>
              <a:spLocks noChangeArrowheads="1"/>
            </p:cNvSpPr>
            <p:nvPr/>
          </p:nvSpPr>
          <p:spPr bwMode="auto">
            <a:xfrm>
              <a:off x="1856" y="3122"/>
              <a:ext cx="2961" cy="40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buClr>
                  <a:srgbClr val="D7181F"/>
                </a:buClr>
                <a:buFont typeface="Wingdings" pitchFamily="2" charset="2"/>
                <a:buNone/>
              </a:pPr>
              <a:r>
                <a:rPr lang="zh-CN" altLang="en-US" sz="1600" b="1" dirty="0" smtClean="0"/>
                <a:t>通过桌面端管理软件应用</a:t>
              </a:r>
              <a:endParaRPr lang="en-US" altLang="zh-CN" sz="1600" b="1" dirty="0">
                <a:latin typeface="Arial" charset="0"/>
                <a:ea typeface="宋体" charset="-122"/>
              </a:endParaRPr>
            </a:p>
          </p:txBody>
        </p:sp>
        <p:pic>
          <p:nvPicPr>
            <p:cNvPr id="25" name="Picture 21" descr="YG_circle001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528" y="2736"/>
              <a:ext cx="1220" cy="1220"/>
            </a:xfrm>
            <a:prstGeom prst="rect">
              <a:avLst/>
            </a:prstGeom>
            <a:noFill/>
          </p:spPr>
        </p:pic>
        <p:sp>
          <p:nvSpPr>
            <p:cNvPr id="26" name="Text Box 22"/>
            <p:cNvSpPr txBox="1">
              <a:spLocks noChangeArrowheads="1"/>
            </p:cNvSpPr>
            <p:nvPr/>
          </p:nvSpPr>
          <p:spPr bwMode="gray">
            <a:xfrm>
              <a:off x="722" y="3089"/>
              <a:ext cx="812" cy="47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宋体" charset="-122"/>
                </a:rPr>
                <a:t>用户</a:t>
              </a:r>
              <a:endParaRPr lang="en-US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upload.newhua.com/0/c4/129220651351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084168" y="1628800"/>
            <a:ext cx="2679719" cy="4248472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800" b="1" dirty="0" smtClean="0"/>
              <a:t>Android Market</a:t>
            </a:r>
            <a:r>
              <a:rPr lang="zh-CN" altLang="en-US" sz="2800" b="1" dirty="0" smtClean="0"/>
              <a:t>的未来发展</a:t>
            </a: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3E8821C4-ACCD-4EF0-BF2B-A836826B8BDD}" type="slidenum">
              <a:rPr lang="zh-CN" altLang="en-US" smtClean="0"/>
              <a:pPr>
                <a:defRPr/>
              </a:pPr>
              <a:t>23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gray">
          <a:xfrm>
            <a:off x="4540871" y="2633637"/>
            <a:ext cx="2622550" cy="2574925"/>
          </a:xfrm>
          <a:prstGeom prst="homePlate">
            <a:avLst>
              <a:gd name="adj" fmla="val 25462"/>
            </a:avLst>
          </a:prstGeom>
          <a:gradFill rotWithShape="1">
            <a:gsLst>
              <a:gs pos="0">
                <a:srgbClr val="C0C0C0">
                  <a:gamma/>
                  <a:tint val="14118"/>
                  <a:invGamma/>
                </a:srgbClr>
              </a:gs>
              <a:gs pos="100000">
                <a:srgbClr val="C0C0C0"/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2504108" y="2635225"/>
            <a:ext cx="2809875" cy="2574925"/>
          </a:xfrm>
          <a:prstGeom prst="homePlate">
            <a:avLst>
              <a:gd name="adj" fmla="val 27281"/>
            </a:avLst>
          </a:prstGeom>
          <a:solidFill>
            <a:srgbClr val="92D050"/>
          </a:soli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gray">
          <a:xfrm>
            <a:off x="2285033" y="2335187"/>
            <a:ext cx="4349750" cy="5175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7" y="267"/>
              </a:cxn>
              <a:cxn ang="0">
                <a:pos x="3454" y="267"/>
              </a:cxn>
              <a:cxn ang="0">
                <a:pos x="3292" y="8"/>
              </a:cxn>
              <a:cxn ang="0">
                <a:pos x="0" y="0"/>
              </a:cxn>
            </a:cxnLst>
            <a:rect l="0" t="0" r="r" b="b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2700" cap="flat" cmpd="sng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ltGray">
          <a:xfrm>
            <a:off x="1043608" y="2333600"/>
            <a:ext cx="2400300" cy="2895600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black">
          <a:xfrm>
            <a:off x="1186757" y="3140968"/>
            <a:ext cx="1824038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altLang="zh-CN" sz="1600" b="1" dirty="0" smtClean="0">
                <a:latin typeface="Arial" charset="0"/>
                <a:ea typeface="宋体" charset="-122"/>
              </a:rPr>
              <a:t>Android Market</a:t>
            </a:r>
            <a:r>
              <a:rPr lang="zh-CN" altLang="en-US" sz="1600" b="1" dirty="0" smtClean="0">
                <a:latin typeface="Arial" charset="0"/>
                <a:ea typeface="宋体" charset="-122"/>
              </a:rPr>
              <a:t>的功能和体验的完善是手机用户和应用开发者共同的需求</a:t>
            </a:r>
            <a:endParaRPr lang="en-US" altLang="zh-CN" sz="1600" b="1" dirty="0">
              <a:latin typeface="Arial" charset="0"/>
              <a:ea typeface="宋体" charset="-122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349355" y="3573016"/>
            <a:ext cx="1670050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2000" dirty="0" smtClean="0"/>
              <a:t>推出官方</a:t>
            </a:r>
            <a:r>
              <a:rPr lang="en-US" altLang="zh-CN" sz="2000" dirty="0" smtClean="0"/>
              <a:t>PC</a:t>
            </a:r>
            <a:r>
              <a:rPr lang="zh-CN" altLang="en-US" sz="2000" dirty="0" smtClean="0"/>
              <a:t>桌面管理器</a:t>
            </a:r>
            <a:endParaRPr lang="en-US" altLang="zh-CN" sz="2000" dirty="0">
              <a:solidFill>
                <a:srgbClr val="111111"/>
              </a:solidFill>
              <a:latin typeface="Arial" charset="0"/>
              <a:ea typeface="宋体" charset="-122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3405808" y="3421449"/>
            <a:ext cx="1670050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2000" dirty="0" smtClean="0"/>
              <a:t>不断对手机客户端进行升级和完善</a:t>
            </a:r>
            <a:endParaRPr lang="en-US" altLang="zh-CN" sz="2000" b="1" dirty="0">
              <a:solidFill>
                <a:srgbClr val="111111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ChangeArrowheads="1"/>
          </p:cNvSpPr>
          <p:nvPr/>
        </p:nvSpPr>
        <p:spPr bwMode="gray">
          <a:xfrm>
            <a:off x="0" y="2979738"/>
            <a:ext cx="9144000" cy="677862"/>
          </a:xfrm>
          <a:prstGeom prst="rect">
            <a:avLst/>
          </a:prstGeom>
          <a:solidFill>
            <a:srgbClr val="099CE5">
              <a:alpha val="1000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cs typeface="Arial" charset="0"/>
            </a:endParaRPr>
          </a:p>
        </p:txBody>
      </p:sp>
      <p:sp>
        <p:nvSpPr>
          <p:cNvPr id="30" name="Rectangle 3"/>
          <p:cNvSpPr>
            <a:spLocks noChangeArrowheads="1"/>
          </p:cNvSpPr>
          <p:nvPr/>
        </p:nvSpPr>
        <p:spPr bwMode="gray">
          <a:xfrm>
            <a:off x="0" y="3714750"/>
            <a:ext cx="9144000" cy="730250"/>
          </a:xfrm>
          <a:prstGeom prst="rect">
            <a:avLst/>
          </a:prstGeom>
          <a:solidFill>
            <a:srgbClr val="58E511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cs typeface="Arial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2800" b="1" dirty="0" smtClean="0"/>
              <a:t>将推动</a:t>
            </a:r>
            <a:r>
              <a:rPr lang="en-US" altLang="zh-CN" sz="2800" b="1" dirty="0" smtClean="0"/>
              <a:t>Android</a:t>
            </a:r>
            <a:r>
              <a:rPr lang="zh-CN" altLang="en-US" sz="2800" b="1" dirty="0" smtClean="0"/>
              <a:t>发展的应用</a:t>
            </a: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DC38B784-7E26-4DCF-B61F-B75EA2079231}" type="slidenum">
              <a:rPr lang="zh-CN" altLang="en-US" smtClean="0"/>
              <a:pPr>
                <a:defRPr/>
              </a:pPr>
              <a:t>24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  <p:grpSp>
        <p:nvGrpSpPr>
          <p:cNvPr id="5" name="Group 44"/>
          <p:cNvGrpSpPr>
            <a:grpSpLocks/>
          </p:cNvGrpSpPr>
          <p:nvPr/>
        </p:nvGrpSpPr>
        <p:grpSpPr bwMode="auto">
          <a:xfrm>
            <a:off x="3707904" y="3126209"/>
            <a:ext cx="1752600" cy="1958975"/>
            <a:chOff x="482" y="1851"/>
            <a:chExt cx="860" cy="796"/>
          </a:xfrm>
        </p:grpSpPr>
        <p:sp>
          <p:nvSpPr>
            <p:cNvPr id="6" name="Freeform 45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/>
              <a:ahLst/>
              <a:cxnLst>
                <a:cxn ang="0">
                  <a:pos x="0" y="166"/>
                </a:cxn>
                <a:cxn ang="0">
                  <a:pos x="58" y="173"/>
                </a:cxn>
                <a:cxn ang="0">
                  <a:pos x="297" y="32"/>
                </a:cxn>
                <a:cxn ang="0">
                  <a:pos x="289" y="8"/>
                </a:cxn>
                <a:cxn ang="0">
                  <a:pos x="223" y="26"/>
                </a:cxn>
                <a:cxn ang="0">
                  <a:pos x="0" y="166"/>
                </a:cxn>
              </a:cxnLst>
              <a:rect l="0" t="0" r="r" b="b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46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80" y="170"/>
                </a:cxn>
                <a:cxn ang="0">
                  <a:pos x="332" y="37"/>
                </a:cxn>
                <a:cxn ang="0">
                  <a:pos x="292" y="1"/>
                </a:cxn>
                <a:cxn ang="0">
                  <a:pos x="230" y="29"/>
                </a:cxn>
                <a:cxn ang="0">
                  <a:pos x="0" y="158"/>
                </a:cxn>
              </a:cxnLst>
              <a:rect l="0" t="0" r="r" b="b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/>
              <a:ahLst/>
              <a:cxnLst>
                <a:cxn ang="0">
                  <a:pos x="0" y="134"/>
                </a:cxn>
                <a:cxn ang="0">
                  <a:pos x="66" y="143"/>
                </a:cxn>
                <a:cxn ang="0">
                  <a:pos x="282" y="35"/>
                </a:cxn>
                <a:cxn ang="0">
                  <a:pos x="219" y="17"/>
                </a:cxn>
                <a:cxn ang="0">
                  <a:pos x="0" y="134"/>
                </a:cxn>
              </a:cxnLst>
              <a:rect l="0" t="0" r="r" b="b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48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/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0" name="Freeform 49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/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1" name="Freeform 50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/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13" name="AutoShape 5"/>
          <p:cNvSpPr>
            <a:spLocks noChangeArrowheads="1"/>
          </p:cNvSpPr>
          <p:nvPr/>
        </p:nvSpPr>
        <p:spPr bwMode="gray">
          <a:xfrm rot="2692993">
            <a:off x="2682205" y="1837873"/>
            <a:ext cx="3449638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gray">
          <a:xfrm rot="18892993">
            <a:off x="2708399" y="1837079"/>
            <a:ext cx="3449638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5" name="AutoShape 7"/>
          <p:cNvSpPr>
            <a:spLocks noChangeArrowheads="1"/>
          </p:cNvSpPr>
          <p:nvPr/>
        </p:nvSpPr>
        <p:spPr bwMode="gray">
          <a:xfrm rot="18907007" flipV="1">
            <a:off x="2679030" y="1799773"/>
            <a:ext cx="3449638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6" name="AutoShape 8"/>
          <p:cNvSpPr>
            <a:spLocks noChangeArrowheads="1"/>
          </p:cNvSpPr>
          <p:nvPr/>
        </p:nvSpPr>
        <p:spPr bwMode="gray">
          <a:xfrm rot="2692993" flipH="1" flipV="1">
            <a:off x="2707605" y="1799773"/>
            <a:ext cx="3449638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7" name="WordArt 9"/>
          <p:cNvSpPr>
            <a:spLocks noChangeArrowheads="1" noChangeShapeType="1" noTextEdit="1"/>
          </p:cNvSpPr>
          <p:nvPr/>
        </p:nvSpPr>
        <p:spPr bwMode="gray">
          <a:xfrm rot="18992296">
            <a:off x="2753643" y="2425248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109127"/>
              </a:avLst>
            </a:prstTxWarp>
          </a:bodyPr>
          <a:lstStyle/>
          <a:p>
            <a:pPr algn="ctr"/>
            <a:r>
              <a:rPr lang="zh-CN" altLang="en-US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增强现实应用</a:t>
            </a:r>
            <a:endParaRPr lang="zh-CN" altLang="en-US" b="1" kern="10" dirty="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8" name="WordArt 10"/>
          <p:cNvSpPr>
            <a:spLocks noChangeArrowheads="1" noChangeShapeType="1" noTextEdit="1"/>
          </p:cNvSpPr>
          <p:nvPr/>
        </p:nvSpPr>
        <p:spPr bwMode="white">
          <a:xfrm rot="2855621">
            <a:off x="3920455" y="2482399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061081"/>
              </a:avLst>
            </a:prstTxWarp>
          </a:bodyPr>
          <a:lstStyle/>
          <a:p>
            <a:r>
              <a:rPr lang="zh-CN" altLang="en-US" dirty="0" smtClean="0"/>
              <a:t>地理位置服务</a:t>
            </a:r>
            <a:endParaRPr lang="en-US" altLang="zh-CN" dirty="0" smtClean="0"/>
          </a:p>
        </p:txBody>
      </p:sp>
      <p:sp>
        <p:nvSpPr>
          <p:cNvPr id="19" name="WordArt 11"/>
          <p:cNvSpPr>
            <a:spLocks noChangeArrowheads="1" noChangeShapeType="1" noTextEdit="1"/>
          </p:cNvSpPr>
          <p:nvPr/>
        </p:nvSpPr>
        <p:spPr bwMode="gray">
          <a:xfrm rot="2855621">
            <a:off x="2747292" y="3622224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367497"/>
              </a:avLst>
            </a:prstTxWarp>
          </a:bodyPr>
          <a:lstStyle/>
          <a:p>
            <a:pPr algn="ctr"/>
            <a:r>
              <a:rPr lang="zh-CN" altLang="en-US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移动在线支付</a:t>
            </a:r>
            <a:endParaRPr lang="zh-CN" altLang="en-US" b="1" kern="10" dirty="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0" name="WordArt 12"/>
          <p:cNvSpPr>
            <a:spLocks noChangeArrowheads="1" noChangeShapeType="1" noTextEdit="1"/>
          </p:cNvSpPr>
          <p:nvPr/>
        </p:nvSpPr>
        <p:spPr bwMode="gray">
          <a:xfrm rot="18739395">
            <a:off x="3943474" y="3561105"/>
            <a:ext cx="2162175" cy="1144587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440847"/>
              </a:avLst>
            </a:prstTxWarp>
          </a:bodyPr>
          <a:lstStyle/>
          <a:p>
            <a:pPr algn="ctr"/>
            <a:r>
              <a:rPr lang="zh-CN" altLang="en-US" b="1" kern="10" dirty="0" smtClean="0">
                <a:ln w="9525">
                  <a:noFill/>
                  <a:round/>
                  <a:headEnd/>
                  <a:tailEnd/>
                </a:ln>
                <a:latin typeface="Arial"/>
                <a:cs typeface="Arial"/>
              </a:rPr>
              <a:t>社交网络服务</a:t>
            </a:r>
            <a:endParaRPr lang="zh-CN" altLang="en-US" b="1" kern="10" dirty="0">
              <a:ln w="9525">
                <a:noFill/>
                <a:round/>
                <a:headEnd/>
                <a:tailEnd/>
              </a:ln>
              <a:latin typeface="Arial"/>
              <a:cs typeface="Arial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99992" y="2636912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？</a:t>
            </a:r>
            <a:endParaRPr lang="zh-CN" alt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4"/>
          <p:cNvSpPr>
            <a:spLocks noChangeArrowheads="1" noChangeShapeType="1" noTextEdit="1"/>
          </p:cNvSpPr>
          <p:nvPr/>
        </p:nvSpPr>
        <p:spPr bwMode="auto">
          <a:xfrm>
            <a:off x="5857875" y="2714625"/>
            <a:ext cx="2714625" cy="712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pc="72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黑体"/>
                <a:ea typeface="黑体"/>
              </a:rPr>
              <a:t>谢谢！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5657671"/>
            <a:ext cx="4067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/>
              <a:t>智能终端沙龙发起单位：</a:t>
            </a:r>
          </a:p>
          <a:p>
            <a:r>
              <a:rPr lang="zh-CN" altLang="en-US" sz="1200" dirty="0" smtClean="0"/>
              <a:t>水清木华研究中心  </a:t>
            </a:r>
            <a:r>
              <a:rPr lang="en-US" altLang="zh-CN" sz="1200" dirty="0" smtClean="0"/>
              <a:t>www.pday.com.cn </a:t>
            </a:r>
          </a:p>
          <a:p>
            <a:r>
              <a:rPr lang="zh-CN" altLang="en-US" sz="1200" dirty="0" smtClean="0"/>
              <a:t>移动互联网信息产业联盟 </a:t>
            </a:r>
            <a:r>
              <a:rPr lang="en-US" altLang="zh-CN" sz="1200" dirty="0" smtClean="0"/>
              <a:t>www.discloser.net </a:t>
            </a:r>
          </a:p>
          <a:p>
            <a:r>
              <a:rPr lang="zh-CN" altLang="en-US" sz="1200" dirty="0" smtClean="0"/>
              <a:t>佐思信息咨询   </a:t>
            </a:r>
            <a:r>
              <a:rPr lang="en-US" altLang="zh-CN" sz="1200" dirty="0" smtClean="0"/>
              <a:t>www.okokok.com.cn </a:t>
            </a:r>
          </a:p>
          <a:p>
            <a:r>
              <a:rPr lang="zh-CN" altLang="en-US" sz="1200" dirty="0" smtClean="0"/>
              <a:t>摩博科技 </a:t>
            </a:r>
            <a:r>
              <a:rPr lang="en-US" altLang="zh-CN" sz="1200" dirty="0" smtClean="0"/>
              <a:t>www.chinamobo.com </a:t>
            </a:r>
          </a:p>
          <a:p>
            <a:r>
              <a:rPr lang="zh-CN" altLang="en-US" sz="1200" dirty="0" smtClean="0"/>
              <a:t>好投网  </a:t>
            </a:r>
            <a:r>
              <a:rPr lang="en-US" altLang="zh-CN" sz="1200" dirty="0" smtClean="0"/>
              <a:t>www.howvc.com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2800" b="1" dirty="0" smtClean="0"/>
              <a:t>新产品推出数量逐年上升</a:t>
            </a:r>
            <a:endParaRPr lang="zh-CN" altLang="en-US" sz="2800" b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ED435B12-7CC4-4A46-B5AF-FACF1F0DF201}" type="slidenum">
              <a:rPr lang="zh-CN" altLang="en-US" smtClean="0"/>
              <a:pPr>
                <a:defRPr/>
              </a:pPr>
              <a:t>3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539552" y="1772816"/>
          <a:ext cx="5482952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11760" y="5661248"/>
            <a:ext cx="21602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/>
              <a:t>来源：水清木华智能终端数据库</a:t>
            </a:r>
            <a:endParaRPr lang="zh-CN" altLang="en-US" sz="1050" dirty="0"/>
          </a:p>
        </p:txBody>
      </p:sp>
      <p:sp>
        <p:nvSpPr>
          <p:cNvPr id="7" name="TextBox 6"/>
          <p:cNvSpPr txBox="1"/>
          <p:nvPr/>
        </p:nvSpPr>
        <p:spPr>
          <a:xfrm>
            <a:off x="6012160" y="1844824"/>
            <a:ext cx="28803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2010</a:t>
            </a:r>
            <a:r>
              <a:rPr lang="zh-CN" altLang="en-US" sz="1600" dirty="0" smtClean="0"/>
              <a:t>年是</a:t>
            </a:r>
            <a:r>
              <a:rPr lang="en-US" altLang="zh-CN" sz="1600" dirty="0" smtClean="0"/>
              <a:t>Android</a:t>
            </a:r>
            <a:r>
              <a:rPr lang="zh-CN" altLang="en-US" sz="1600" dirty="0" smtClean="0"/>
              <a:t>的爆发期。</a:t>
            </a:r>
            <a:endParaRPr lang="en-US" altLang="zh-CN" sz="1600" dirty="0" smtClean="0"/>
          </a:p>
          <a:p>
            <a:endParaRPr lang="en-US" altLang="zh-CN" sz="1600" dirty="0" smtClean="0"/>
          </a:p>
          <a:p>
            <a:r>
              <a:rPr lang="en-US" altLang="zh-CN" sz="2000" dirty="0" smtClean="0"/>
              <a:t>2010</a:t>
            </a:r>
            <a:r>
              <a:rPr lang="zh-CN" altLang="en-US" sz="2000" dirty="0" smtClean="0"/>
              <a:t>年</a:t>
            </a:r>
            <a:r>
              <a:rPr lang="en-US" altLang="zh-CN" sz="2000" dirty="0" smtClean="0"/>
              <a:t>8</a:t>
            </a:r>
            <a:r>
              <a:rPr lang="zh-CN" altLang="en-US" sz="2000" dirty="0" smtClean="0"/>
              <a:t>月</a:t>
            </a:r>
            <a:r>
              <a:rPr lang="zh-CN" altLang="en-US" dirty="0" smtClean="0"/>
              <a:t>，</a:t>
            </a:r>
            <a:r>
              <a:rPr lang="en-US" altLang="zh-CN" dirty="0" smtClean="0"/>
              <a:t>Android</a:t>
            </a:r>
            <a:r>
              <a:rPr lang="zh-CN" altLang="en-US" dirty="0" smtClean="0"/>
              <a:t>手机日激活量达到</a:t>
            </a:r>
            <a:r>
              <a:rPr lang="en-US" altLang="zh-CN" dirty="0" smtClean="0"/>
              <a:t>200,000</a:t>
            </a:r>
            <a:r>
              <a:rPr lang="zh-CN" altLang="en-US" dirty="0" smtClean="0"/>
              <a:t>部。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sz="2000" dirty="0" smtClean="0"/>
              <a:t>2010</a:t>
            </a:r>
            <a:r>
              <a:rPr lang="zh-CN" altLang="en-US" sz="2000" dirty="0" smtClean="0"/>
              <a:t>年</a:t>
            </a:r>
            <a:r>
              <a:rPr lang="en-US" altLang="zh-CN" sz="2000" dirty="0" smtClean="0"/>
              <a:t>12</a:t>
            </a:r>
            <a:r>
              <a:rPr lang="zh-CN" altLang="en-US" sz="2000" dirty="0" smtClean="0"/>
              <a:t>月</a:t>
            </a:r>
            <a:r>
              <a:rPr lang="zh-CN" altLang="en-US" dirty="0" smtClean="0"/>
              <a:t>，</a:t>
            </a:r>
            <a:r>
              <a:rPr lang="en-US" altLang="zh-CN" dirty="0" smtClean="0"/>
              <a:t>Android</a:t>
            </a:r>
            <a:r>
              <a:rPr lang="zh-CN" altLang="en-US" dirty="0" smtClean="0"/>
              <a:t>手机日激活量达到</a:t>
            </a:r>
            <a:r>
              <a:rPr lang="en-US" altLang="zh-CN" dirty="0" smtClean="0"/>
              <a:t>300,000</a:t>
            </a:r>
            <a:r>
              <a:rPr lang="zh-CN" altLang="en-US" dirty="0" smtClean="0"/>
              <a:t>部。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流程图: 联系 23"/>
          <p:cNvSpPr/>
          <p:nvPr/>
        </p:nvSpPr>
        <p:spPr>
          <a:xfrm>
            <a:off x="5292080" y="2420888"/>
            <a:ext cx="2376264" cy="2304256"/>
          </a:xfrm>
          <a:prstGeom prst="flowChartConnector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联系 22"/>
          <p:cNvSpPr/>
          <p:nvPr/>
        </p:nvSpPr>
        <p:spPr>
          <a:xfrm>
            <a:off x="3203848" y="3068960"/>
            <a:ext cx="1440160" cy="1368152"/>
          </a:xfrm>
          <a:prstGeom prst="flowChartConnector">
            <a:avLst/>
          </a:prstGeom>
          <a:solidFill>
            <a:schemeClr val="accent1">
              <a:lumMod val="9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联系 21"/>
          <p:cNvSpPr/>
          <p:nvPr/>
        </p:nvSpPr>
        <p:spPr>
          <a:xfrm>
            <a:off x="1403648" y="3429000"/>
            <a:ext cx="864096" cy="864096"/>
          </a:xfrm>
          <a:prstGeom prst="flowChartConnector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2800" b="1" dirty="0" smtClean="0"/>
              <a:t>更多厂商加入</a:t>
            </a:r>
            <a:r>
              <a:rPr lang="en-US" altLang="zh-CN" sz="2800" b="1" dirty="0" smtClean="0"/>
              <a:t>Android</a:t>
            </a:r>
            <a:r>
              <a:rPr lang="zh-CN" altLang="en-US" sz="2800" b="1" dirty="0" smtClean="0"/>
              <a:t>阵营</a:t>
            </a:r>
            <a:endParaRPr lang="zh-CN" altLang="en-US" sz="2800" b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9A4471F8-B6BB-4286-88AC-74B50E3EB720}" type="slidenum">
              <a:rPr lang="zh-CN" altLang="en-US" smtClean="0"/>
              <a:pPr>
                <a:defRPr/>
              </a:pPr>
              <a:t>4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  <p:grpSp>
        <p:nvGrpSpPr>
          <p:cNvPr id="5" name="Group 4"/>
          <p:cNvGrpSpPr>
            <a:grpSpLocks noGrp="1"/>
          </p:cNvGrpSpPr>
          <p:nvPr>
            <p:ph idx="1"/>
          </p:nvPr>
        </p:nvGrpSpPr>
        <p:grpSpPr bwMode="auto">
          <a:xfrm>
            <a:off x="1115616" y="2349501"/>
            <a:ext cx="6408712" cy="2903062"/>
            <a:chOff x="672" y="1240"/>
            <a:chExt cx="4656" cy="2358"/>
          </a:xfrm>
        </p:grpSpPr>
        <p:sp>
          <p:nvSpPr>
            <p:cNvPr id="9" name="Line 8"/>
            <p:cNvSpPr>
              <a:spLocks noChangeShapeType="1"/>
            </p:cNvSpPr>
            <p:nvPr/>
          </p:nvSpPr>
          <p:spPr bwMode="auto">
            <a:xfrm flipV="1">
              <a:off x="672" y="1240"/>
              <a:ext cx="0" cy="205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/>
              <a:tailEnd type="triangle" w="med" len="med"/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683" y="3289"/>
              <a:ext cx="4645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headEnd/>
              <a:tailEnd type="triangle" w="med" len="med"/>
            </a:ln>
            <a:effectLst>
              <a:glow rad="101600">
                <a:schemeClr val="accent5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3891" y="1731"/>
              <a:ext cx="1346" cy="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000000"/>
                  </a:solidFill>
                  <a:latin typeface="Arial" charset="0"/>
                  <a:ea typeface="宋体" charset="-122"/>
                </a:rPr>
                <a:t>戴尔 夏普</a:t>
              </a:r>
              <a:endParaRPr lang="en-US" altLang="zh-CN" b="1" dirty="0" smtClean="0">
                <a:solidFill>
                  <a:srgbClr val="000000"/>
                </a:solidFill>
                <a:latin typeface="Arial" charset="0"/>
                <a:ea typeface="宋体" charset="-122"/>
              </a:endParaRPr>
            </a:p>
            <a:p>
              <a:pPr algn="ctr"/>
              <a:r>
                <a:rPr lang="zh-CN" altLang="en-US" b="1" dirty="0" smtClean="0">
                  <a:solidFill>
                    <a:srgbClr val="000000"/>
                  </a:solidFill>
                </a:rPr>
                <a:t>宏碁 中兴</a:t>
              </a:r>
              <a:endParaRPr lang="en-US" altLang="zh-CN" b="1" dirty="0" smtClean="0">
                <a:solidFill>
                  <a:srgbClr val="000000"/>
                </a:solidFill>
                <a:latin typeface="Arial" charset="0"/>
                <a:ea typeface="宋体" charset="-122"/>
              </a:endParaRPr>
            </a:p>
            <a:p>
              <a:pPr algn="ctr"/>
              <a:r>
                <a:rPr lang="zh-CN" altLang="en-US" b="1" dirty="0" smtClean="0">
                  <a:solidFill>
                    <a:srgbClr val="000000"/>
                  </a:solidFill>
                  <a:latin typeface="Arial" charset="0"/>
                  <a:ea typeface="宋体" charset="-122"/>
                </a:rPr>
                <a:t>索尼爱立信</a:t>
              </a:r>
              <a:endParaRPr lang="en-US" altLang="zh-CN" b="1" dirty="0" smtClean="0">
                <a:solidFill>
                  <a:srgbClr val="000000"/>
                </a:solidFill>
                <a:latin typeface="Arial" charset="0"/>
                <a:ea typeface="宋体" charset="-122"/>
              </a:endParaRPr>
            </a:p>
            <a:p>
              <a:pPr algn="ctr"/>
              <a:r>
                <a:rPr lang="en-US" altLang="zh-CN" b="1" dirty="0" smtClean="0">
                  <a:solidFill>
                    <a:srgbClr val="000000"/>
                  </a:solidFill>
                </a:rPr>
                <a:t>……</a:t>
              </a:r>
              <a:endParaRPr lang="en-US" altLang="zh-CN" b="1" dirty="0">
                <a:solidFill>
                  <a:srgbClr val="000000"/>
                </a:solidFill>
                <a:latin typeface="Arial" charset="0"/>
                <a:ea typeface="宋体" charset="-122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2214" y="2019"/>
              <a:ext cx="969" cy="6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rgbClr val="000000"/>
                  </a:solidFill>
                  <a:latin typeface="Arial" charset="0"/>
                  <a:ea typeface="宋体" charset="-122"/>
                </a:rPr>
                <a:t>LG</a:t>
              </a:r>
            </a:p>
            <a:p>
              <a:pPr algn="ctr"/>
              <a:r>
                <a:rPr lang="zh-CN" altLang="en-US" sz="1600" b="1" dirty="0" smtClean="0">
                  <a:solidFill>
                    <a:srgbClr val="000000"/>
                  </a:solidFill>
                  <a:latin typeface="Arial" charset="0"/>
                  <a:ea typeface="宋体" charset="-122"/>
                </a:rPr>
                <a:t>三星 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华为</a:t>
              </a:r>
              <a:endParaRPr lang="en-US" altLang="zh-CN" sz="1600" b="1" dirty="0" smtClean="0">
                <a:solidFill>
                  <a:srgbClr val="000000"/>
                </a:solidFill>
                <a:latin typeface="Arial" charset="0"/>
                <a:ea typeface="宋体" charset="-122"/>
              </a:endParaRPr>
            </a:p>
            <a:p>
              <a:pPr algn="ctr"/>
              <a:r>
                <a:rPr lang="zh-CN" altLang="en-US" sz="1600" b="1" dirty="0" smtClean="0">
                  <a:solidFill>
                    <a:srgbClr val="000000"/>
                  </a:solidFill>
                  <a:latin typeface="Arial" charset="0"/>
                  <a:ea typeface="宋体" charset="-122"/>
                </a:rPr>
                <a:t>摩托罗拉</a:t>
              </a:r>
              <a:endParaRPr lang="en-US" altLang="zh-CN" sz="1600" b="1" dirty="0">
                <a:solidFill>
                  <a:srgbClr val="000000"/>
                </a:solidFill>
                <a:latin typeface="Arial" charset="0"/>
                <a:ea typeface="宋体" charset="-122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954" y="2359"/>
              <a:ext cx="471" cy="2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rgbClr val="000000"/>
                  </a:solidFill>
                  <a:latin typeface="Arial" charset="0"/>
                  <a:ea typeface="宋体" charset="-122"/>
                </a:rPr>
                <a:t>HTC</a:t>
              </a:r>
              <a:endParaRPr lang="en-US" altLang="zh-CN" sz="1200" b="1" dirty="0">
                <a:solidFill>
                  <a:srgbClr val="000000"/>
                </a:solidFill>
                <a:latin typeface="Arial" charset="0"/>
                <a:ea typeface="宋体" charset="-122"/>
              </a:endParaRPr>
            </a:p>
          </p:txBody>
        </p:sp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935" y="3348"/>
              <a:ext cx="521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400" b="1" dirty="0" smtClean="0">
                  <a:latin typeface="Arial" charset="0"/>
                  <a:ea typeface="宋体" charset="-122"/>
                </a:rPr>
                <a:t>2008</a:t>
              </a:r>
              <a:endParaRPr lang="en-US" altLang="zh-CN" sz="1400" b="1" dirty="0">
                <a:latin typeface="Arial" charset="0"/>
                <a:ea typeface="宋体" charset="-122"/>
              </a:endParaRPr>
            </a:p>
          </p:txBody>
        </p:sp>
        <p:sp>
          <p:nvSpPr>
            <p:cNvPr id="17" name="Text Box 16"/>
            <p:cNvSpPr txBox="1">
              <a:spLocks noChangeArrowheads="1"/>
            </p:cNvSpPr>
            <p:nvPr/>
          </p:nvSpPr>
          <p:spPr bwMode="auto">
            <a:xfrm>
              <a:off x="2137" y="3348"/>
              <a:ext cx="1159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400" b="1" dirty="0" smtClean="0">
                  <a:latin typeface="Arial" charset="0"/>
                  <a:ea typeface="宋体" charset="-122"/>
                </a:rPr>
                <a:t>2009</a:t>
              </a:r>
              <a:endParaRPr lang="en-US" altLang="zh-CN" sz="1400" b="1" dirty="0">
                <a:latin typeface="Arial" charset="0"/>
                <a:ea typeface="宋体" charset="-122"/>
              </a:endParaRPr>
            </a:p>
          </p:txBody>
        </p:sp>
        <p:sp>
          <p:nvSpPr>
            <p:cNvPr id="18" name="Text Box 17"/>
            <p:cNvSpPr txBox="1">
              <a:spLocks noChangeArrowheads="1"/>
            </p:cNvSpPr>
            <p:nvPr/>
          </p:nvSpPr>
          <p:spPr bwMode="auto">
            <a:xfrm>
              <a:off x="4005" y="3348"/>
              <a:ext cx="1159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400" b="1" dirty="0" smtClean="0">
                  <a:latin typeface="Arial" charset="0"/>
                  <a:ea typeface="宋体" charset="-122"/>
                </a:rPr>
                <a:t>2010</a:t>
              </a:r>
              <a:endParaRPr lang="en-US" altLang="zh-CN" sz="1400" b="1" dirty="0">
                <a:latin typeface="Arial" charset="0"/>
                <a:ea typeface="宋体" charset="-122"/>
              </a:endParaRPr>
            </a:p>
          </p:txBody>
        </p:sp>
        <p:pic>
          <p:nvPicPr>
            <p:cNvPr id="19" name="Picture 18" descr="R_chevron001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1743" y="2322"/>
              <a:ext cx="303" cy="363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20" name="Picture 19" descr="R_chevron001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3342" y="2322"/>
              <a:ext cx="304" cy="363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2800" b="1" dirty="0" smtClean="0"/>
              <a:t>不断完善并加入新功能</a:t>
            </a:r>
            <a:endParaRPr lang="zh-CN" altLang="en-US" sz="2800" b="1" dirty="0"/>
          </a:p>
        </p:txBody>
      </p:sp>
      <p:graphicFrame>
        <p:nvGraphicFramePr>
          <p:cNvPr id="51" name="内容占位符 50"/>
          <p:cNvGraphicFramePr>
            <a:graphicFrameLocks noGrp="1"/>
          </p:cNvGraphicFramePr>
          <p:nvPr>
            <p:ph idx="1"/>
          </p:nvPr>
        </p:nvGraphicFramePr>
        <p:xfrm>
          <a:off x="539552" y="1700808"/>
          <a:ext cx="8229600" cy="37766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54D58620-94B2-4EAC-BD4B-F038A8C64026}" type="slidenum">
              <a:rPr lang="zh-CN" altLang="en-US" smtClean="0"/>
              <a:pPr>
                <a:defRPr/>
              </a:pPr>
              <a:t>5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1772816"/>
            <a:ext cx="1699504" cy="307777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Android</a:t>
            </a:r>
            <a:r>
              <a:rPr lang="zh-CN" altLang="en-US" sz="1400" dirty="0" smtClean="0"/>
              <a:t>版本的演化</a:t>
            </a:r>
            <a:endParaRPr lang="zh-CN" altLang="en-US" sz="1400" dirty="0"/>
          </a:p>
        </p:txBody>
      </p:sp>
      <p:pic>
        <p:nvPicPr>
          <p:cNvPr id="6" name="图片 5" descr="Android sha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" y="5157192"/>
            <a:ext cx="488078" cy="6160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gray">
          <a:xfrm>
            <a:off x="0" y="3592066"/>
            <a:ext cx="9144000" cy="730250"/>
          </a:xfrm>
          <a:prstGeom prst="rect">
            <a:avLst/>
          </a:prstGeom>
          <a:solidFill>
            <a:srgbClr val="58E511">
              <a:alpha val="2000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cs typeface="Arial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800" b="1" dirty="0" smtClean="0"/>
              <a:t>Android</a:t>
            </a:r>
            <a:r>
              <a:rPr lang="zh-CN" altLang="en-US" sz="2800" b="1" dirty="0" smtClean="0"/>
              <a:t>产品与竞争对手的差异</a:t>
            </a: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6B13C597-7282-4844-9B4D-1D0994BD4B08}" type="slidenum">
              <a:rPr lang="zh-CN" altLang="en-US" smtClean="0"/>
              <a:pPr>
                <a:defRPr/>
              </a:pPr>
              <a:t>6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  <p:graphicFrame>
        <p:nvGraphicFramePr>
          <p:cNvPr id="5" name="图示 4"/>
          <p:cNvGraphicFramePr/>
          <p:nvPr/>
        </p:nvGraphicFramePr>
        <p:xfrm>
          <a:off x="1524000" y="2204864"/>
          <a:ext cx="6096000" cy="237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2800" b="1" dirty="0" smtClean="0"/>
              <a:t>终端类型的多样化拓展</a:t>
            </a:r>
            <a:endParaRPr lang="zh-CN" altLang="en-US" sz="2800" b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9E9A8E07-A718-48D6-BCEB-C8C826B3BAAC}" type="slidenum">
              <a:rPr lang="zh-CN" altLang="en-US" smtClean="0"/>
              <a:pPr>
                <a:defRPr/>
              </a:pPr>
              <a:t>7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457200" y="2349500"/>
          <a:ext cx="8244000" cy="37766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motoblur.jpg"/>
          <p:cNvPicPr>
            <a:picLocks noChangeAspect="1"/>
          </p:cNvPicPr>
          <p:nvPr/>
        </p:nvPicPr>
        <p:blipFill>
          <a:blip r:embed="rId2"/>
          <a:srcRect l="13012"/>
          <a:stretch>
            <a:fillRect/>
          </a:stretch>
        </p:blipFill>
        <p:spPr>
          <a:xfrm>
            <a:off x="5936197" y="3429000"/>
            <a:ext cx="1444115" cy="1638102"/>
          </a:xfrm>
          <a:prstGeom prst="rect">
            <a:avLst/>
          </a:prstGeom>
          <a:ln>
            <a:solidFill>
              <a:srgbClr val="92D050"/>
            </a:solidFill>
          </a:ln>
        </p:spPr>
      </p:pic>
      <p:pic>
        <p:nvPicPr>
          <p:cNvPr id="7" name="图片 6" descr="htc sense ui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059832" y="1100361"/>
            <a:ext cx="1224136" cy="1800200"/>
          </a:xfrm>
          <a:prstGeom prst="rect">
            <a:avLst/>
          </a:prstGeom>
          <a:ln>
            <a:solidFill>
              <a:srgbClr val="92D050"/>
            </a:solidFill>
          </a:ln>
        </p:spPr>
      </p:pic>
      <p:pic>
        <p:nvPicPr>
          <p:cNvPr id="6" name="图片 5" descr="sonyericsson_x11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882951" y="3429000"/>
            <a:ext cx="1032865" cy="1944216"/>
          </a:xfrm>
          <a:prstGeom prst="rect">
            <a:avLst/>
          </a:prstGeom>
          <a:ln>
            <a:solidFill>
              <a:srgbClr val="92D050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2800" b="1" dirty="0" smtClean="0"/>
              <a:t>高度可定制主界面创造品牌差异</a:t>
            </a:r>
            <a:endParaRPr lang="zh-CN" altLang="en-US" sz="2800" b="1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2051720" y="1556792"/>
          <a:ext cx="4752528" cy="40646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8BF636F3-77BE-40BF-ABCB-7B73646F2D71}" type="slidenum">
              <a:rPr lang="zh-CN" altLang="en-US" smtClean="0"/>
              <a:pPr>
                <a:defRPr/>
              </a:pPr>
              <a:t>8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2800" b="1" dirty="0" smtClean="0"/>
              <a:t>自由宽松的生态圈</a:t>
            </a: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－</a:t>
            </a:r>
            <a:fld id="{3DC9CEA9-3F43-445B-B9D6-DCC97E95C991}" type="slidenum">
              <a:rPr lang="zh-CN" altLang="en-US" smtClean="0"/>
              <a:pPr>
                <a:defRPr/>
              </a:pPr>
              <a:t>9</a:t>
            </a:fld>
            <a:r>
              <a:rPr lang="zh-CN" altLang="en-US" dirty="0" smtClean="0"/>
              <a:t>－</a:t>
            </a:r>
            <a:endParaRPr lang="zh-CN" altLang="en-US" dirty="0"/>
          </a:p>
        </p:txBody>
      </p:sp>
      <p:graphicFrame>
        <p:nvGraphicFramePr>
          <p:cNvPr id="5" name="内容占位符 3"/>
          <p:cNvGraphicFramePr>
            <a:graphicFrameLocks/>
          </p:cNvGraphicFramePr>
          <p:nvPr/>
        </p:nvGraphicFramePr>
        <p:xfrm>
          <a:off x="323528" y="1628800"/>
          <a:ext cx="4114800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图示 5"/>
          <p:cNvGraphicFramePr/>
          <p:nvPr/>
        </p:nvGraphicFramePr>
        <p:xfrm>
          <a:off x="5148064" y="1628800"/>
          <a:ext cx="3431704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91668" y="5157192"/>
            <a:ext cx="25971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/>
              <a:t>Android</a:t>
            </a:r>
            <a:r>
              <a:rPr lang="zh-CN" altLang="en-US" sz="1400" dirty="0" smtClean="0"/>
              <a:t>平台拥有松散的体系，</a:t>
            </a:r>
            <a:endParaRPr lang="en-US" altLang="zh-CN" sz="1400" dirty="0" smtClean="0"/>
          </a:p>
          <a:p>
            <a:r>
              <a:rPr lang="zh-CN" altLang="en-US" sz="1400" dirty="0" smtClean="0"/>
              <a:t>自由度高。</a:t>
            </a:r>
            <a:endParaRPr lang="en-US" altLang="zh-CN" sz="14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5364088" y="5157192"/>
            <a:ext cx="31774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err="1" smtClean="0"/>
              <a:t>iOS</a:t>
            </a:r>
            <a:r>
              <a:rPr lang="zh-CN" altLang="en-US" sz="1400" dirty="0" smtClean="0"/>
              <a:t>平台完全由苹果控制，从操作系统</a:t>
            </a:r>
            <a:endParaRPr lang="en-US" altLang="zh-CN" sz="1400" dirty="0" smtClean="0"/>
          </a:p>
          <a:p>
            <a:r>
              <a:rPr lang="zh-CN" altLang="en-US" sz="1400" dirty="0" smtClean="0"/>
              <a:t>、硬件生产到软件平台。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</TotalTime>
  <Words>934</Words>
  <Application>Microsoft Office PowerPoint</Application>
  <PresentationFormat>全屏显示(4:3)</PresentationFormat>
  <Paragraphs>225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默认设计模板</vt:lpstr>
      <vt:lpstr>自定义设计方案</vt:lpstr>
      <vt:lpstr>1_自定义设计方案</vt:lpstr>
      <vt:lpstr>Android 产品趋势分析</vt:lpstr>
      <vt:lpstr>Android产品发展现状</vt:lpstr>
      <vt:lpstr>新产品推出数量逐年上升</vt:lpstr>
      <vt:lpstr>更多厂商加入Android阵营</vt:lpstr>
      <vt:lpstr>不断完善并加入新功能</vt:lpstr>
      <vt:lpstr>Android产品与竞争对手的差异</vt:lpstr>
      <vt:lpstr>终端类型的多样化拓展</vt:lpstr>
      <vt:lpstr>高度可定制主界面创造品牌差异</vt:lpstr>
      <vt:lpstr>自由宽松的生态圈</vt:lpstr>
      <vt:lpstr>Android产品目前存在的问题</vt:lpstr>
      <vt:lpstr>终端规格过多 应用开发难度大</vt:lpstr>
      <vt:lpstr>OS版本升级过快对厂商造成压力</vt:lpstr>
      <vt:lpstr>各档次产品用户体验差异明显</vt:lpstr>
      <vt:lpstr>未来Android产品趋势</vt:lpstr>
      <vt:lpstr>产品规模和市场份额继续保持增长势头</vt:lpstr>
      <vt:lpstr>由中高端市场向低端市场扩张</vt:lpstr>
      <vt:lpstr>以手机为主向其他类型设备扩散</vt:lpstr>
      <vt:lpstr>Android在线软件商店的发展</vt:lpstr>
      <vt:lpstr>应用软件数量快速增长</vt:lpstr>
      <vt:lpstr>Android market与第三方软件商店并存</vt:lpstr>
      <vt:lpstr>收费模式存在区域差异</vt:lpstr>
      <vt:lpstr>缺乏类似iTunes的官方PC客户端</vt:lpstr>
      <vt:lpstr>Android Market的未来发展</vt:lpstr>
      <vt:lpstr>将推动Android发展的应用</vt:lpstr>
      <vt:lpstr>幻灯片 25</vt:lpstr>
    </vt:vector>
  </TitlesOfParts>
  <Company>waterwood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标题</dc:title>
  <dc:creator>novan</dc:creator>
  <cp:lastModifiedBy>waterwood</cp:lastModifiedBy>
  <cp:revision>209</cp:revision>
  <dcterms:created xsi:type="dcterms:W3CDTF">2004-12-28T05:02:01Z</dcterms:created>
  <dcterms:modified xsi:type="dcterms:W3CDTF">2010-12-21T09:27:58Z</dcterms:modified>
</cp:coreProperties>
</file>